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435" autoAdjust="0"/>
  </p:normalViewPr>
  <p:slideViewPr>
    <p:cSldViewPr snapToGrid="0">
      <p:cViewPr>
        <p:scale>
          <a:sx n="64" d="100"/>
          <a:sy n="64" d="100"/>
        </p:scale>
        <p:origin x="-97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Arkusz_programu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0.14167895543411355"/>
                  <c:y val="8.78966456226226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187267046964433"/>
                  <c:y val="-0.2061278833546474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19322899240368"/>
                  <c:y val="-5.82093355154381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12700" cap="flat" cmpd="sng" algn="ctr">
                <a:noFill/>
                <a:round/>
              </a:ln>
              <a:effectLst>
                <a:outerShdw blurRad="50800" dist="38100" dir="2700000" algn="tl" rotWithShape="0">
                  <a:srgbClr val="B01513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0.38</c:v>
                </c:pt>
                <c:pt idx="1">
                  <c:v>0.23</c:v>
                </c:pt>
                <c:pt idx="2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546633290787344"/>
          <c:y val="0.40672929776765188"/>
          <c:w val="0.13229309089006475"/>
          <c:h val="0.16967311152044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0CA26-58D9-4C4F-AF1A-E2D411C6DACA}" type="doc">
      <dgm:prSet loTypeId="urn:microsoft.com/office/officeart/2005/8/layout/arrow2" loCatId="process" qsTypeId="urn:microsoft.com/office/officeart/2005/8/quickstyle/3d2" qsCatId="3D" csTypeId="urn:microsoft.com/office/officeart/2005/8/colors/colorful4" csCatId="colorful" phldr="1"/>
      <dgm:spPr/>
    </dgm:pt>
    <dgm:pt modelId="{643F1617-0693-492A-AF3E-FBFC1D20EC33}">
      <dgm:prSet phldrT="[Tekst]" custT="1"/>
      <dgm:spPr/>
      <dgm:t>
        <a:bodyPr/>
        <a:lstStyle/>
        <a:p>
          <a:r>
            <a:rPr lang="pl-PL" sz="2000" dirty="0" smtClean="0"/>
            <a:t>CONDITION OF YOUTHS’ FINANCIAL AWARENESS</a:t>
          </a:r>
          <a:endParaRPr lang="pl-PL" sz="2000" dirty="0"/>
        </a:p>
      </dgm:t>
    </dgm:pt>
    <dgm:pt modelId="{530D7FB5-C572-4CDE-B857-75B40F790787}" type="parTrans" cxnId="{95DD11F8-7061-450C-9C3B-AF2E5BE23CFF}">
      <dgm:prSet/>
      <dgm:spPr/>
      <dgm:t>
        <a:bodyPr/>
        <a:lstStyle/>
        <a:p>
          <a:endParaRPr lang="pl-PL"/>
        </a:p>
      </dgm:t>
    </dgm:pt>
    <dgm:pt modelId="{00FED84F-41C7-4425-BB85-7C09259D5FD5}" type="sibTrans" cxnId="{95DD11F8-7061-450C-9C3B-AF2E5BE23CFF}">
      <dgm:prSet/>
      <dgm:spPr/>
      <dgm:t>
        <a:bodyPr/>
        <a:lstStyle/>
        <a:p>
          <a:endParaRPr lang="pl-PL"/>
        </a:p>
      </dgm:t>
    </dgm:pt>
    <dgm:pt modelId="{0248F364-17C5-4EC8-91FA-64B67B7A6C0D}">
      <dgm:prSet phldrT="[Tekst]" custT="1"/>
      <dgm:spPr/>
      <dgm:t>
        <a:bodyPr/>
        <a:lstStyle/>
        <a:p>
          <a:r>
            <a:rPr lang="pl-PL" sz="2000" dirty="0" smtClean="0"/>
            <a:t>NON-SCHOOL EDUCATION</a:t>
          </a:r>
          <a:endParaRPr lang="pl-PL" sz="2000" dirty="0"/>
        </a:p>
      </dgm:t>
    </dgm:pt>
    <dgm:pt modelId="{30702454-67AF-4B8F-9C6C-2B2B5E2FDC96}" type="parTrans" cxnId="{425D8357-3912-430A-9B1D-955D9B5C47E0}">
      <dgm:prSet/>
      <dgm:spPr/>
      <dgm:t>
        <a:bodyPr/>
        <a:lstStyle/>
        <a:p>
          <a:endParaRPr lang="pl-PL"/>
        </a:p>
      </dgm:t>
    </dgm:pt>
    <dgm:pt modelId="{92BE372C-4F09-4ACC-90B3-BE658DBACCE7}" type="sibTrans" cxnId="{425D8357-3912-430A-9B1D-955D9B5C47E0}">
      <dgm:prSet/>
      <dgm:spPr/>
      <dgm:t>
        <a:bodyPr/>
        <a:lstStyle/>
        <a:p>
          <a:endParaRPr lang="pl-PL"/>
        </a:p>
      </dgm:t>
    </dgm:pt>
    <dgm:pt modelId="{29760E82-F7A4-4A95-B0B0-7F70AFFC903F}">
      <dgm:prSet phldrT="[Tekst]" custT="1"/>
      <dgm:spPr/>
      <dgm:t>
        <a:bodyPr/>
        <a:lstStyle/>
        <a:p>
          <a:r>
            <a:rPr lang="pl-PL" sz="2000" dirty="0" smtClean="0"/>
            <a:t>SCHOOL</a:t>
          </a:r>
        </a:p>
        <a:p>
          <a:r>
            <a:rPr lang="pl-PL" sz="2000" dirty="0" smtClean="0"/>
            <a:t>EDUCATION</a:t>
          </a:r>
        </a:p>
      </dgm:t>
    </dgm:pt>
    <dgm:pt modelId="{AD838651-C7B4-4F08-8FC7-276268BAF1F9}" type="parTrans" cxnId="{DC1CD464-41BB-44F2-A8F5-96343E5318BA}">
      <dgm:prSet/>
      <dgm:spPr/>
      <dgm:t>
        <a:bodyPr/>
        <a:lstStyle/>
        <a:p>
          <a:endParaRPr lang="pl-PL"/>
        </a:p>
      </dgm:t>
    </dgm:pt>
    <dgm:pt modelId="{EA52E8A3-D452-4204-8B27-B089BC66E46B}" type="sibTrans" cxnId="{DC1CD464-41BB-44F2-A8F5-96343E5318BA}">
      <dgm:prSet/>
      <dgm:spPr/>
      <dgm:t>
        <a:bodyPr/>
        <a:lstStyle/>
        <a:p>
          <a:endParaRPr lang="pl-PL"/>
        </a:p>
      </dgm:t>
    </dgm:pt>
    <dgm:pt modelId="{44EEAFD6-9C25-4E07-906F-8D65C241D196}" type="pres">
      <dgm:prSet presAssocID="{3C20CA26-58D9-4C4F-AF1A-E2D411C6DACA}" presName="arrowDiagram" presStyleCnt="0">
        <dgm:presLayoutVars>
          <dgm:chMax val="5"/>
          <dgm:dir/>
          <dgm:resizeHandles val="exact"/>
        </dgm:presLayoutVars>
      </dgm:prSet>
      <dgm:spPr/>
    </dgm:pt>
    <dgm:pt modelId="{7B05F008-9D90-405D-A59B-379AFB856A5F}" type="pres">
      <dgm:prSet presAssocID="{3C20CA26-58D9-4C4F-AF1A-E2D411C6DACA}" presName="arrow" presStyleLbl="bgShp" presStyleIdx="0" presStyleCnt="1"/>
      <dgm:spPr/>
    </dgm:pt>
    <dgm:pt modelId="{195C64B1-10F7-4B80-87A3-F0CF53373ED8}" type="pres">
      <dgm:prSet presAssocID="{3C20CA26-58D9-4C4F-AF1A-E2D411C6DACA}" presName="arrowDiagram3" presStyleCnt="0"/>
      <dgm:spPr/>
    </dgm:pt>
    <dgm:pt modelId="{BE1E476B-BEF8-41C3-9A04-D4383E50927C}" type="pres">
      <dgm:prSet presAssocID="{643F1617-0693-492A-AF3E-FBFC1D20EC33}" presName="bullet3a" presStyleLbl="node1" presStyleIdx="0" presStyleCnt="3"/>
      <dgm:spPr/>
    </dgm:pt>
    <dgm:pt modelId="{550F2053-C5E7-4275-9857-FF152FE58337}" type="pres">
      <dgm:prSet presAssocID="{643F1617-0693-492A-AF3E-FBFC1D20EC33}" presName="textBox3a" presStyleLbl="revTx" presStyleIdx="0" presStyleCnt="3" custScaleX="117205" custLinFactNeighborX="1489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A0102D-FDD3-493B-8F3A-76D6845723BB}" type="pres">
      <dgm:prSet presAssocID="{0248F364-17C5-4EC8-91FA-64B67B7A6C0D}" presName="bullet3b" presStyleLbl="node1" presStyleIdx="1" presStyleCnt="3"/>
      <dgm:spPr/>
    </dgm:pt>
    <dgm:pt modelId="{E0EB8D92-9DC8-4D43-8629-6DA34B0F30AD}" type="pres">
      <dgm:prSet presAssocID="{0248F364-17C5-4EC8-91FA-64B67B7A6C0D}" presName="textBox3b" presStyleLbl="revTx" presStyleIdx="1" presStyleCnt="3" custScaleX="108952" custScaleY="75956" custLinFactNeighborX="55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38BE09-35E1-4AEB-91C7-47313BA19042}" type="pres">
      <dgm:prSet presAssocID="{29760E82-F7A4-4A95-B0B0-7F70AFFC903F}" presName="bullet3c" presStyleLbl="node1" presStyleIdx="2" presStyleCnt="3"/>
      <dgm:spPr/>
    </dgm:pt>
    <dgm:pt modelId="{B3199153-CC3B-4C2A-BDFC-B20E2179E118}" type="pres">
      <dgm:prSet presAssocID="{29760E82-F7A4-4A95-B0B0-7F70AFFC903F}" presName="textBox3c" presStyleLbl="revTx" presStyleIdx="2" presStyleCnt="3" custAng="0" custScaleX="144092" custScaleY="647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25D8357-3912-430A-9B1D-955D9B5C47E0}" srcId="{3C20CA26-58D9-4C4F-AF1A-E2D411C6DACA}" destId="{0248F364-17C5-4EC8-91FA-64B67B7A6C0D}" srcOrd="1" destOrd="0" parTransId="{30702454-67AF-4B8F-9C6C-2B2B5E2FDC96}" sibTransId="{92BE372C-4F09-4ACC-90B3-BE658DBACCE7}"/>
    <dgm:cxn modelId="{7C666643-1925-483A-A5E3-16668A66BCAC}" type="presOf" srcId="{29760E82-F7A4-4A95-B0B0-7F70AFFC903F}" destId="{B3199153-CC3B-4C2A-BDFC-B20E2179E118}" srcOrd="0" destOrd="0" presId="urn:microsoft.com/office/officeart/2005/8/layout/arrow2"/>
    <dgm:cxn modelId="{A6A49B40-4F36-4C2A-8147-DA1EF10C5DB9}" type="presOf" srcId="{3C20CA26-58D9-4C4F-AF1A-E2D411C6DACA}" destId="{44EEAFD6-9C25-4E07-906F-8D65C241D196}" srcOrd="0" destOrd="0" presId="urn:microsoft.com/office/officeart/2005/8/layout/arrow2"/>
    <dgm:cxn modelId="{6FC5C1F3-D613-4FC3-8425-1520ECDA5C5C}" type="presOf" srcId="{643F1617-0693-492A-AF3E-FBFC1D20EC33}" destId="{550F2053-C5E7-4275-9857-FF152FE58337}" srcOrd="0" destOrd="0" presId="urn:microsoft.com/office/officeart/2005/8/layout/arrow2"/>
    <dgm:cxn modelId="{CD7089D1-618F-4D16-8CA4-39E3B1FB7427}" type="presOf" srcId="{0248F364-17C5-4EC8-91FA-64B67B7A6C0D}" destId="{E0EB8D92-9DC8-4D43-8629-6DA34B0F30AD}" srcOrd="0" destOrd="0" presId="urn:microsoft.com/office/officeart/2005/8/layout/arrow2"/>
    <dgm:cxn modelId="{DC1CD464-41BB-44F2-A8F5-96343E5318BA}" srcId="{3C20CA26-58D9-4C4F-AF1A-E2D411C6DACA}" destId="{29760E82-F7A4-4A95-B0B0-7F70AFFC903F}" srcOrd="2" destOrd="0" parTransId="{AD838651-C7B4-4F08-8FC7-276268BAF1F9}" sibTransId="{EA52E8A3-D452-4204-8B27-B089BC66E46B}"/>
    <dgm:cxn modelId="{95DD11F8-7061-450C-9C3B-AF2E5BE23CFF}" srcId="{3C20CA26-58D9-4C4F-AF1A-E2D411C6DACA}" destId="{643F1617-0693-492A-AF3E-FBFC1D20EC33}" srcOrd="0" destOrd="0" parTransId="{530D7FB5-C572-4CDE-B857-75B40F790787}" sibTransId="{00FED84F-41C7-4425-BB85-7C09259D5FD5}"/>
    <dgm:cxn modelId="{7E4ADDB4-FDEF-49C2-9FC0-14EEC8144374}" type="presParOf" srcId="{44EEAFD6-9C25-4E07-906F-8D65C241D196}" destId="{7B05F008-9D90-405D-A59B-379AFB856A5F}" srcOrd="0" destOrd="0" presId="urn:microsoft.com/office/officeart/2005/8/layout/arrow2"/>
    <dgm:cxn modelId="{769A6C23-DD69-4D70-8DC0-3AEF6D827087}" type="presParOf" srcId="{44EEAFD6-9C25-4E07-906F-8D65C241D196}" destId="{195C64B1-10F7-4B80-87A3-F0CF53373ED8}" srcOrd="1" destOrd="0" presId="urn:microsoft.com/office/officeart/2005/8/layout/arrow2"/>
    <dgm:cxn modelId="{CE924A03-7E0A-41F6-A241-E294B8651608}" type="presParOf" srcId="{195C64B1-10F7-4B80-87A3-F0CF53373ED8}" destId="{BE1E476B-BEF8-41C3-9A04-D4383E50927C}" srcOrd="0" destOrd="0" presId="urn:microsoft.com/office/officeart/2005/8/layout/arrow2"/>
    <dgm:cxn modelId="{5AD3BB3E-6BB5-4C6A-9BE8-FDB8BAB05610}" type="presParOf" srcId="{195C64B1-10F7-4B80-87A3-F0CF53373ED8}" destId="{550F2053-C5E7-4275-9857-FF152FE58337}" srcOrd="1" destOrd="0" presId="urn:microsoft.com/office/officeart/2005/8/layout/arrow2"/>
    <dgm:cxn modelId="{E28893BA-0E2C-49F3-9DF1-B744CCCFE72E}" type="presParOf" srcId="{195C64B1-10F7-4B80-87A3-F0CF53373ED8}" destId="{E1A0102D-FDD3-493B-8F3A-76D6845723BB}" srcOrd="2" destOrd="0" presId="urn:microsoft.com/office/officeart/2005/8/layout/arrow2"/>
    <dgm:cxn modelId="{C5F5443B-FD92-46BA-B8F2-4715915C744F}" type="presParOf" srcId="{195C64B1-10F7-4B80-87A3-F0CF53373ED8}" destId="{E0EB8D92-9DC8-4D43-8629-6DA34B0F30AD}" srcOrd="3" destOrd="0" presId="urn:microsoft.com/office/officeart/2005/8/layout/arrow2"/>
    <dgm:cxn modelId="{6B3074CC-516F-47CE-ACB1-EAD25C660361}" type="presParOf" srcId="{195C64B1-10F7-4B80-87A3-F0CF53373ED8}" destId="{8C38BE09-35E1-4AEB-91C7-47313BA19042}" srcOrd="4" destOrd="0" presId="urn:microsoft.com/office/officeart/2005/8/layout/arrow2"/>
    <dgm:cxn modelId="{F514F00D-4F7D-4392-9043-21ADB5071276}" type="presParOf" srcId="{195C64B1-10F7-4B80-87A3-F0CF53373ED8}" destId="{B3199153-CC3B-4C2A-BDFC-B20E2179E11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375CC7E-ADF7-49FA-91C1-725E5AAC72A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2517B99-2323-47D7-8215-7B79D557F0BB}">
      <dgm:prSet phldrT="[Tekst]"/>
      <dgm:spPr/>
      <dgm:t>
        <a:bodyPr/>
        <a:lstStyle/>
        <a:p>
          <a:r>
            <a:rPr lang="pl-PL" dirty="0" smtClean="0"/>
            <a:t>4600</a:t>
          </a:r>
          <a:endParaRPr lang="en-US" dirty="0"/>
        </a:p>
      </dgm:t>
    </dgm:pt>
    <dgm:pt modelId="{8D4B7687-420F-4B40-9B56-E6E25E4E98E8}" type="parTrans" cxnId="{E24F9CAC-A258-41E4-B082-BE873BCB76D2}">
      <dgm:prSet/>
      <dgm:spPr/>
      <dgm:t>
        <a:bodyPr/>
        <a:lstStyle/>
        <a:p>
          <a:endParaRPr lang="en-US"/>
        </a:p>
      </dgm:t>
    </dgm:pt>
    <dgm:pt modelId="{0ECDE300-05F5-4043-81E6-F2ECC0D95E18}" type="sibTrans" cxnId="{E24F9CAC-A258-41E4-B082-BE873BCB76D2}">
      <dgm:prSet/>
      <dgm:spPr/>
      <dgm:t>
        <a:bodyPr/>
        <a:lstStyle/>
        <a:p>
          <a:endParaRPr lang="en-US"/>
        </a:p>
      </dgm:t>
    </dgm:pt>
    <dgm:pt modelId="{A0239C3E-825D-4FCC-AD95-EA474FEDAC60}">
      <dgm:prSet phldrT="[Tekst]"/>
      <dgm:spPr/>
      <dgm:t>
        <a:bodyPr/>
        <a:lstStyle/>
        <a:p>
          <a:r>
            <a:rPr lang="pl-PL" dirty="0" smtClean="0"/>
            <a:t>157000</a:t>
          </a:r>
          <a:endParaRPr lang="en-US" dirty="0"/>
        </a:p>
      </dgm:t>
    </dgm:pt>
    <dgm:pt modelId="{5276108C-42FF-4588-8587-EBE264BE17B7}" type="parTrans" cxnId="{C5A2D453-8849-4B37-B151-D2F686CC0AF3}">
      <dgm:prSet/>
      <dgm:spPr/>
      <dgm:t>
        <a:bodyPr/>
        <a:lstStyle/>
        <a:p>
          <a:endParaRPr lang="en-US"/>
        </a:p>
      </dgm:t>
    </dgm:pt>
    <dgm:pt modelId="{EC28DAAB-6D18-42A0-AF63-BB3A020D1615}" type="sibTrans" cxnId="{C5A2D453-8849-4B37-B151-D2F686CC0AF3}">
      <dgm:prSet/>
      <dgm:spPr/>
      <dgm:t>
        <a:bodyPr/>
        <a:lstStyle/>
        <a:p>
          <a:endParaRPr lang="en-US"/>
        </a:p>
      </dgm:t>
    </dgm:pt>
    <dgm:pt modelId="{C9829E3C-4990-4AA4-9217-318C2AD9DA18}">
      <dgm:prSet phldrT="[Tekst]"/>
      <dgm:spPr/>
      <dgm:t>
        <a:bodyPr/>
        <a:lstStyle/>
        <a:p>
          <a:r>
            <a:rPr lang="pl-PL" dirty="0" smtClean="0"/>
            <a:t>1 mln</a:t>
          </a:r>
          <a:endParaRPr lang="en-US" dirty="0"/>
        </a:p>
      </dgm:t>
    </dgm:pt>
    <dgm:pt modelId="{90B7BA44-7036-47AF-95DF-A58FF07F454F}" type="parTrans" cxnId="{E05BD492-B3D7-48C0-A034-72C69E17895C}">
      <dgm:prSet/>
      <dgm:spPr/>
      <dgm:t>
        <a:bodyPr/>
        <a:lstStyle/>
        <a:p>
          <a:endParaRPr lang="en-US"/>
        </a:p>
      </dgm:t>
    </dgm:pt>
    <dgm:pt modelId="{8D3AF6D7-0143-4668-82D7-DB8F43616D35}" type="sibTrans" cxnId="{E05BD492-B3D7-48C0-A034-72C69E17895C}">
      <dgm:prSet/>
      <dgm:spPr/>
      <dgm:t>
        <a:bodyPr/>
        <a:lstStyle/>
        <a:p>
          <a:endParaRPr lang="en-US"/>
        </a:p>
      </dgm:t>
    </dgm:pt>
    <dgm:pt modelId="{D16049D7-43A9-4FA4-AE5D-9195C021B19A}" type="pres">
      <dgm:prSet presAssocID="{0375CC7E-ADF7-49FA-91C1-725E5AAC72A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2BD7BB-B0DB-4B11-86A1-76728B581B13}" type="pres">
      <dgm:prSet presAssocID="{92517B99-2323-47D7-8215-7B79D557F0BB}" presName="composite" presStyleCnt="0"/>
      <dgm:spPr/>
    </dgm:pt>
    <dgm:pt modelId="{0ABAB4A5-1D00-4443-9D33-AFF6D330AECA}" type="pres">
      <dgm:prSet presAssocID="{92517B99-2323-47D7-8215-7B79D557F0BB}" presName="LShape" presStyleLbl="alignNode1" presStyleIdx="0" presStyleCnt="5"/>
      <dgm:spPr/>
    </dgm:pt>
    <dgm:pt modelId="{DD95646C-08BF-43A0-8B73-6DCF62A89A76}" type="pres">
      <dgm:prSet presAssocID="{92517B99-2323-47D7-8215-7B79D557F0B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D8536-C6D9-4002-93D0-97628E102C86}" type="pres">
      <dgm:prSet presAssocID="{92517B99-2323-47D7-8215-7B79D557F0BB}" presName="Triangle" presStyleLbl="alignNode1" presStyleIdx="1" presStyleCnt="5"/>
      <dgm:spPr/>
    </dgm:pt>
    <dgm:pt modelId="{B91D4208-F256-43AD-80F5-64182D75F659}" type="pres">
      <dgm:prSet presAssocID="{0ECDE300-05F5-4043-81E6-F2ECC0D95E18}" presName="sibTrans" presStyleCnt="0"/>
      <dgm:spPr/>
    </dgm:pt>
    <dgm:pt modelId="{C9BD74DF-DA12-4993-9688-58A183C9BAD0}" type="pres">
      <dgm:prSet presAssocID="{0ECDE300-05F5-4043-81E6-F2ECC0D95E18}" presName="space" presStyleCnt="0"/>
      <dgm:spPr/>
    </dgm:pt>
    <dgm:pt modelId="{00EE9801-7D2C-4F77-9D2C-04B5F81F1536}" type="pres">
      <dgm:prSet presAssocID="{A0239C3E-825D-4FCC-AD95-EA474FEDAC60}" presName="composite" presStyleCnt="0"/>
      <dgm:spPr/>
    </dgm:pt>
    <dgm:pt modelId="{E91A69DE-B2C1-4C1E-BFDA-3EAA6949A3EC}" type="pres">
      <dgm:prSet presAssocID="{A0239C3E-825D-4FCC-AD95-EA474FEDAC60}" presName="LShape" presStyleLbl="alignNode1" presStyleIdx="2" presStyleCnt="5"/>
      <dgm:spPr/>
    </dgm:pt>
    <dgm:pt modelId="{B8725BA5-BD83-4A78-A41B-EAC6A985B553}" type="pres">
      <dgm:prSet presAssocID="{A0239C3E-825D-4FCC-AD95-EA474FEDAC6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D7481-DA30-4CB6-9F9B-99F42859C60E}" type="pres">
      <dgm:prSet presAssocID="{A0239C3E-825D-4FCC-AD95-EA474FEDAC60}" presName="Triangle" presStyleLbl="alignNode1" presStyleIdx="3" presStyleCnt="5"/>
      <dgm:spPr/>
    </dgm:pt>
    <dgm:pt modelId="{85163EF5-4396-43F5-996A-4420AF687E0B}" type="pres">
      <dgm:prSet presAssocID="{EC28DAAB-6D18-42A0-AF63-BB3A020D1615}" presName="sibTrans" presStyleCnt="0"/>
      <dgm:spPr/>
    </dgm:pt>
    <dgm:pt modelId="{12F2EBD3-27DA-4877-B6E8-2FE8FB90913D}" type="pres">
      <dgm:prSet presAssocID="{EC28DAAB-6D18-42A0-AF63-BB3A020D1615}" presName="space" presStyleCnt="0"/>
      <dgm:spPr/>
    </dgm:pt>
    <dgm:pt modelId="{2DB59F27-D295-4D0E-A45A-650D22AC1FB4}" type="pres">
      <dgm:prSet presAssocID="{C9829E3C-4990-4AA4-9217-318C2AD9DA18}" presName="composite" presStyleCnt="0"/>
      <dgm:spPr/>
    </dgm:pt>
    <dgm:pt modelId="{8F32F50E-A155-42B9-ACD1-82E6338C70E5}" type="pres">
      <dgm:prSet presAssocID="{C9829E3C-4990-4AA4-9217-318C2AD9DA18}" presName="LShape" presStyleLbl="alignNode1" presStyleIdx="4" presStyleCnt="5"/>
      <dgm:spPr/>
    </dgm:pt>
    <dgm:pt modelId="{18DCCD80-2E6D-4DC8-A72A-9A4D0CDC06AA}" type="pres">
      <dgm:prSet presAssocID="{C9829E3C-4990-4AA4-9217-318C2AD9DA1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4F9CAC-A258-41E4-B082-BE873BCB76D2}" srcId="{0375CC7E-ADF7-49FA-91C1-725E5AAC72AC}" destId="{92517B99-2323-47D7-8215-7B79D557F0BB}" srcOrd="0" destOrd="0" parTransId="{8D4B7687-420F-4B40-9B56-E6E25E4E98E8}" sibTransId="{0ECDE300-05F5-4043-81E6-F2ECC0D95E18}"/>
    <dgm:cxn modelId="{126790F0-261E-49AA-A585-9598142B8AFF}" type="presOf" srcId="{A0239C3E-825D-4FCC-AD95-EA474FEDAC60}" destId="{B8725BA5-BD83-4A78-A41B-EAC6A985B553}" srcOrd="0" destOrd="0" presId="urn:microsoft.com/office/officeart/2009/3/layout/StepUpProcess"/>
    <dgm:cxn modelId="{EA99EE98-661F-4EEB-B1D8-FEB662EE59F1}" type="presOf" srcId="{92517B99-2323-47D7-8215-7B79D557F0BB}" destId="{DD95646C-08BF-43A0-8B73-6DCF62A89A76}" srcOrd="0" destOrd="0" presId="urn:microsoft.com/office/officeart/2009/3/layout/StepUpProcess"/>
    <dgm:cxn modelId="{0591A186-3E5E-47CF-98BC-CF3DC4A64C59}" type="presOf" srcId="{C9829E3C-4990-4AA4-9217-318C2AD9DA18}" destId="{18DCCD80-2E6D-4DC8-A72A-9A4D0CDC06AA}" srcOrd="0" destOrd="0" presId="urn:microsoft.com/office/officeart/2009/3/layout/StepUpProcess"/>
    <dgm:cxn modelId="{E05BD492-B3D7-48C0-A034-72C69E17895C}" srcId="{0375CC7E-ADF7-49FA-91C1-725E5AAC72AC}" destId="{C9829E3C-4990-4AA4-9217-318C2AD9DA18}" srcOrd="2" destOrd="0" parTransId="{90B7BA44-7036-47AF-95DF-A58FF07F454F}" sibTransId="{8D3AF6D7-0143-4668-82D7-DB8F43616D35}"/>
    <dgm:cxn modelId="{C5A2D453-8849-4B37-B151-D2F686CC0AF3}" srcId="{0375CC7E-ADF7-49FA-91C1-725E5AAC72AC}" destId="{A0239C3E-825D-4FCC-AD95-EA474FEDAC60}" srcOrd="1" destOrd="0" parTransId="{5276108C-42FF-4588-8587-EBE264BE17B7}" sibTransId="{EC28DAAB-6D18-42A0-AF63-BB3A020D1615}"/>
    <dgm:cxn modelId="{449B131B-6E4E-4CAC-B1D0-C290F2700565}" type="presOf" srcId="{0375CC7E-ADF7-49FA-91C1-725E5AAC72AC}" destId="{D16049D7-43A9-4FA4-AE5D-9195C021B19A}" srcOrd="0" destOrd="0" presId="urn:microsoft.com/office/officeart/2009/3/layout/StepUpProcess"/>
    <dgm:cxn modelId="{CE01BCCE-D4A6-4AAE-8D49-AA4724FCE4B9}" type="presParOf" srcId="{D16049D7-43A9-4FA4-AE5D-9195C021B19A}" destId="{122BD7BB-B0DB-4B11-86A1-76728B581B13}" srcOrd="0" destOrd="0" presId="urn:microsoft.com/office/officeart/2009/3/layout/StepUpProcess"/>
    <dgm:cxn modelId="{9CCC3B13-09B7-4AEE-BDDF-80A26BAD0A6A}" type="presParOf" srcId="{122BD7BB-B0DB-4B11-86A1-76728B581B13}" destId="{0ABAB4A5-1D00-4443-9D33-AFF6D330AECA}" srcOrd="0" destOrd="0" presId="urn:microsoft.com/office/officeart/2009/3/layout/StepUpProcess"/>
    <dgm:cxn modelId="{28EACA11-69B0-425D-A3E4-0AE572206629}" type="presParOf" srcId="{122BD7BB-B0DB-4B11-86A1-76728B581B13}" destId="{DD95646C-08BF-43A0-8B73-6DCF62A89A76}" srcOrd="1" destOrd="0" presId="urn:microsoft.com/office/officeart/2009/3/layout/StepUpProcess"/>
    <dgm:cxn modelId="{5ADDAB31-7DF8-4FAC-9923-38324FBB8C2F}" type="presParOf" srcId="{122BD7BB-B0DB-4B11-86A1-76728B581B13}" destId="{DCBD8536-C6D9-4002-93D0-97628E102C86}" srcOrd="2" destOrd="0" presId="urn:microsoft.com/office/officeart/2009/3/layout/StepUpProcess"/>
    <dgm:cxn modelId="{E7EC349C-E913-44AF-8B7F-C79D1EFC8731}" type="presParOf" srcId="{D16049D7-43A9-4FA4-AE5D-9195C021B19A}" destId="{B91D4208-F256-43AD-80F5-64182D75F659}" srcOrd="1" destOrd="0" presId="urn:microsoft.com/office/officeart/2009/3/layout/StepUpProcess"/>
    <dgm:cxn modelId="{812270AA-6810-4C67-9586-5D5BAA5F3807}" type="presParOf" srcId="{B91D4208-F256-43AD-80F5-64182D75F659}" destId="{C9BD74DF-DA12-4993-9688-58A183C9BAD0}" srcOrd="0" destOrd="0" presId="urn:microsoft.com/office/officeart/2009/3/layout/StepUpProcess"/>
    <dgm:cxn modelId="{9FA6AA1F-E2FA-44E6-9F46-817E6950D1E9}" type="presParOf" srcId="{D16049D7-43A9-4FA4-AE5D-9195C021B19A}" destId="{00EE9801-7D2C-4F77-9D2C-04B5F81F1536}" srcOrd="2" destOrd="0" presId="urn:microsoft.com/office/officeart/2009/3/layout/StepUpProcess"/>
    <dgm:cxn modelId="{2A8B5EE8-565A-4BD9-9ED7-40BE77903BA1}" type="presParOf" srcId="{00EE9801-7D2C-4F77-9D2C-04B5F81F1536}" destId="{E91A69DE-B2C1-4C1E-BFDA-3EAA6949A3EC}" srcOrd="0" destOrd="0" presId="urn:microsoft.com/office/officeart/2009/3/layout/StepUpProcess"/>
    <dgm:cxn modelId="{6A7F8D8C-D34B-44EE-AC75-DEE457BCF1A8}" type="presParOf" srcId="{00EE9801-7D2C-4F77-9D2C-04B5F81F1536}" destId="{B8725BA5-BD83-4A78-A41B-EAC6A985B553}" srcOrd="1" destOrd="0" presId="urn:microsoft.com/office/officeart/2009/3/layout/StepUpProcess"/>
    <dgm:cxn modelId="{B2CD1B8B-8A4F-47EC-9205-55FE155869F4}" type="presParOf" srcId="{00EE9801-7D2C-4F77-9D2C-04B5F81F1536}" destId="{D2DD7481-DA30-4CB6-9F9B-99F42859C60E}" srcOrd="2" destOrd="0" presId="urn:microsoft.com/office/officeart/2009/3/layout/StepUpProcess"/>
    <dgm:cxn modelId="{C322A85B-9940-488D-8DA1-583A8C56E280}" type="presParOf" srcId="{D16049D7-43A9-4FA4-AE5D-9195C021B19A}" destId="{85163EF5-4396-43F5-996A-4420AF687E0B}" srcOrd="3" destOrd="0" presId="urn:microsoft.com/office/officeart/2009/3/layout/StepUpProcess"/>
    <dgm:cxn modelId="{3C217EDF-2C67-4864-9641-04FB784986B7}" type="presParOf" srcId="{85163EF5-4396-43F5-996A-4420AF687E0B}" destId="{12F2EBD3-27DA-4877-B6E8-2FE8FB90913D}" srcOrd="0" destOrd="0" presId="urn:microsoft.com/office/officeart/2009/3/layout/StepUpProcess"/>
    <dgm:cxn modelId="{14EBCD10-A737-4C8B-B64B-3EDD63FE3C3F}" type="presParOf" srcId="{D16049D7-43A9-4FA4-AE5D-9195C021B19A}" destId="{2DB59F27-D295-4D0E-A45A-650D22AC1FB4}" srcOrd="4" destOrd="0" presId="urn:microsoft.com/office/officeart/2009/3/layout/StepUpProcess"/>
    <dgm:cxn modelId="{F1BDB563-F10A-4881-A4FD-7F68A726B03B}" type="presParOf" srcId="{2DB59F27-D295-4D0E-A45A-650D22AC1FB4}" destId="{8F32F50E-A155-42B9-ACD1-82E6338C70E5}" srcOrd="0" destOrd="0" presId="urn:microsoft.com/office/officeart/2009/3/layout/StepUpProcess"/>
    <dgm:cxn modelId="{E56ECDE2-5702-4914-9645-CC5E8387C8DE}" type="presParOf" srcId="{2DB59F27-D295-4D0E-A45A-650D22AC1FB4}" destId="{18DCCD80-2E6D-4DC8-A72A-9A4D0CDC06A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42B01E-A5B5-4F8B-903B-ED20A3E844D8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2306FE6-9D1E-43E2-BCCD-19CB8271B44C}">
      <dgm:prSet phldrT="[Tekst]" custT="1"/>
      <dgm:spPr/>
      <dgm:t>
        <a:bodyPr/>
        <a:lstStyle/>
        <a:p>
          <a:r>
            <a:rPr lang="pl-PL" sz="2800" dirty="0" err="1" smtClean="0">
              <a:solidFill>
                <a:schemeClr val="bg2">
                  <a:lumMod val="75000"/>
                </a:schemeClr>
              </a:solidFill>
            </a:rPr>
            <a:t>Primary</a:t>
          </a:r>
          <a:r>
            <a:rPr lang="pl-PL" sz="28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pl-PL" sz="2800" dirty="0" err="1" smtClean="0">
              <a:solidFill>
                <a:schemeClr val="bg2">
                  <a:lumMod val="75000"/>
                </a:schemeClr>
              </a:solidFill>
            </a:rPr>
            <a:t>schools</a:t>
          </a:r>
          <a:r>
            <a:rPr lang="pl-PL" sz="2800" dirty="0" smtClean="0">
              <a:solidFill>
                <a:schemeClr val="bg2">
                  <a:lumMod val="75000"/>
                </a:schemeClr>
              </a:solidFill>
            </a:rPr>
            <a:t>:</a:t>
          </a:r>
        </a:p>
        <a:p>
          <a:r>
            <a:rPr lang="pl-PL" sz="2800" dirty="0" err="1" smtClean="0">
              <a:solidFill>
                <a:schemeClr val="bg2">
                  <a:lumMod val="75000"/>
                </a:schemeClr>
              </a:solidFill>
            </a:rPr>
            <a:t>Payments</a:t>
          </a:r>
          <a:r>
            <a:rPr lang="pl-PL" sz="2800" dirty="0" smtClean="0">
              <a:solidFill>
                <a:schemeClr val="bg2">
                  <a:lumMod val="75000"/>
                </a:schemeClr>
              </a:solidFill>
            </a:rPr>
            <a:t>, </a:t>
          </a:r>
          <a:r>
            <a:rPr lang="pl-PL" sz="2800" dirty="0" err="1" smtClean="0">
              <a:solidFill>
                <a:schemeClr val="bg2">
                  <a:lumMod val="75000"/>
                </a:schemeClr>
              </a:solidFill>
            </a:rPr>
            <a:t>savings</a:t>
          </a:r>
          <a:endParaRPr lang="en-US" sz="2800" dirty="0">
            <a:solidFill>
              <a:schemeClr val="bg2">
                <a:lumMod val="75000"/>
              </a:schemeClr>
            </a:solidFill>
          </a:endParaRPr>
        </a:p>
      </dgm:t>
    </dgm:pt>
    <dgm:pt modelId="{7E6182C4-3729-4F6B-9EE8-0A72F4C9F4FC}" type="parTrans" cxnId="{7D43582C-B29B-44EA-BC41-B96414384574}">
      <dgm:prSet/>
      <dgm:spPr/>
      <dgm:t>
        <a:bodyPr/>
        <a:lstStyle/>
        <a:p>
          <a:endParaRPr lang="en-US"/>
        </a:p>
      </dgm:t>
    </dgm:pt>
    <dgm:pt modelId="{2E674513-D10D-418C-8A2E-AD1193567E83}" type="sibTrans" cxnId="{7D43582C-B29B-44EA-BC41-B96414384574}">
      <dgm:prSet/>
      <dgm:spPr/>
      <dgm:t>
        <a:bodyPr/>
        <a:lstStyle/>
        <a:p>
          <a:endParaRPr lang="en-US"/>
        </a:p>
      </dgm:t>
    </dgm:pt>
    <dgm:pt modelId="{D976B06D-7E46-4B0C-BEB4-F7EE197B4229}">
      <dgm:prSet phldrT="[Tekst]" custT="1"/>
      <dgm:spPr/>
      <dgm:t>
        <a:bodyPr/>
        <a:lstStyle/>
        <a:p>
          <a:r>
            <a:rPr lang="pl-PL" sz="2800" dirty="0" err="1" smtClean="0">
              <a:solidFill>
                <a:schemeClr val="bg2">
                  <a:lumMod val="75000"/>
                </a:schemeClr>
              </a:solidFill>
            </a:rPr>
            <a:t>Primary</a:t>
          </a:r>
          <a:r>
            <a:rPr lang="pl-PL" sz="28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pl-PL" sz="2800" dirty="0" err="1" smtClean="0">
              <a:solidFill>
                <a:schemeClr val="bg2">
                  <a:lumMod val="75000"/>
                </a:schemeClr>
              </a:solidFill>
            </a:rPr>
            <a:t>schools</a:t>
          </a:r>
          <a:r>
            <a:rPr lang="pl-PL" sz="2800" dirty="0" smtClean="0">
              <a:solidFill>
                <a:schemeClr val="bg2">
                  <a:lumMod val="75000"/>
                </a:schemeClr>
              </a:solidFill>
            </a:rPr>
            <a:t> 4-6 </a:t>
          </a:r>
          <a:r>
            <a:rPr lang="pl-PL" sz="2800" dirty="0" err="1" smtClean="0">
              <a:solidFill>
                <a:schemeClr val="bg2">
                  <a:lumMod val="75000"/>
                </a:schemeClr>
              </a:solidFill>
            </a:rPr>
            <a:t>year</a:t>
          </a:r>
          <a:endParaRPr lang="pl-PL" sz="2800" dirty="0" smtClean="0">
            <a:solidFill>
              <a:schemeClr val="bg2">
                <a:lumMod val="75000"/>
              </a:schemeClr>
            </a:solidFill>
          </a:endParaRPr>
        </a:p>
        <a:p>
          <a:r>
            <a:rPr lang="pl-PL" sz="2000" dirty="0" err="1" smtClean="0">
              <a:solidFill>
                <a:schemeClr val="bg2">
                  <a:lumMod val="75000"/>
                </a:schemeClr>
              </a:solidFill>
            </a:rPr>
            <a:t>Payment</a:t>
          </a:r>
          <a:r>
            <a:rPr lang="pl-PL" sz="20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pl-PL" sz="2000" dirty="0" err="1" smtClean="0">
              <a:solidFill>
                <a:schemeClr val="bg2">
                  <a:lumMod val="75000"/>
                </a:schemeClr>
              </a:solidFill>
            </a:rPr>
            <a:t>cards</a:t>
          </a:r>
          <a:r>
            <a:rPr lang="pl-PL" sz="2000" dirty="0" smtClean="0">
              <a:solidFill>
                <a:schemeClr val="bg2">
                  <a:lumMod val="75000"/>
                </a:schemeClr>
              </a:solidFill>
            </a:rPr>
            <a:t>, bank </a:t>
          </a:r>
          <a:r>
            <a:rPr lang="pl-PL" sz="2000" dirty="0" err="1" smtClean="0">
              <a:solidFill>
                <a:schemeClr val="bg2">
                  <a:lumMod val="75000"/>
                </a:schemeClr>
              </a:solidFill>
            </a:rPr>
            <a:t>accounts</a:t>
          </a:r>
          <a:endParaRPr lang="pl-PL" sz="2000" dirty="0" smtClean="0">
            <a:solidFill>
              <a:schemeClr val="bg2">
                <a:lumMod val="75000"/>
              </a:schemeClr>
            </a:solidFill>
          </a:endParaRPr>
        </a:p>
      </dgm:t>
    </dgm:pt>
    <dgm:pt modelId="{4BF98CE2-8B49-482F-A508-F669F6AD1CEE}" type="parTrans" cxnId="{B71982DE-9F30-4464-9C7D-34A0B5183AD1}">
      <dgm:prSet/>
      <dgm:spPr/>
      <dgm:t>
        <a:bodyPr/>
        <a:lstStyle/>
        <a:p>
          <a:endParaRPr lang="en-US"/>
        </a:p>
      </dgm:t>
    </dgm:pt>
    <dgm:pt modelId="{C7D7519A-C7DC-447F-B724-0CBDEF7479F0}" type="sibTrans" cxnId="{B71982DE-9F30-4464-9C7D-34A0B5183AD1}">
      <dgm:prSet/>
      <dgm:spPr/>
      <dgm:t>
        <a:bodyPr/>
        <a:lstStyle/>
        <a:p>
          <a:endParaRPr lang="en-US"/>
        </a:p>
      </dgm:t>
    </dgm:pt>
    <dgm:pt modelId="{AF9FD4C2-2DC5-43D1-B372-B8185981D913}">
      <dgm:prSet phldrT="[Tekst]" custT="1"/>
      <dgm:spPr/>
      <dgm:t>
        <a:bodyPr/>
        <a:lstStyle/>
        <a:p>
          <a:r>
            <a:rPr lang="pl-PL" sz="2400" dirty="0" smtClean="0">
              <a:solidFill>
                <a:schemeClr val="bg2">
                  <a:lumMod val="75000"/>
                </a:schemeClr>
              </a:solidFill>
            </a:rPr>
            <a:t>Middle </a:t>
          </a:r>
          <a:r>
            <a:rPr lang="pl-PL" sz="2400" dirty="0" err="1" smtClean="0">
              <a:solidFill>
                <a:schemeClr val="bg2">
                  <a:lumMod val="75000"/>
                </a:schemeClr>
              </a:solidFill>
            </a:rPr>
            <a:t>schools</a:t>
          </a:r>
          <a:r>
            <a:rPr lang="pl-PL" sz="2400" dirty="0" smtClean="0">
              <a:solidFill>
                <a:schemeClr val="bg2">
                  <a:lumMod val="75000"/>
                </a:schemeClr>
              </a:solidFill>
            </a:rPr>
            <a:t>:</a:t>
          </a:r>
        </a:p>
        <a:p>
          <a:r>
            <a:rPr lang="pl-PL" sz="2400" dirty="0" smtClean="0">
              <a:solidFill>
                <a:schemeClr val="bg2">
                  <a:lumMod val="75000"/>
                </a:schemeClr>
              </a:solidFill>
            </a:rPr>
            <a:t>Modern </a:t>
          </a:r>
          <a:r>
            <a:rPr lang="pl-PL" sz="2400" dirty="0" err="1" smtClean="0">
              <a:solidFill>
                <a:schemeClr val="bg2">
                  <a:lumMod val="75000"/>
                </a:schemeClr>
              </a:solidFill>
            </a:rPr>
            <a:t>payment</a:t>
          </a:r>
          <a:r>
            <a:rPr lang="pl-PL" sz="2400" dirty="0" smtClean="0">
              <a:solidFill>
                <a:schemeClr val="bg2">
                  <a:lumMod val="75000"/>
                </a:schemeClr>
              </a:solidFill>
            </a:rPr>
            <a:t> services</a:t>
          </a:r>
          <a:endParaRPr lang="en-US" sz="2400" dirty="0">
            <a:solidFill>
              <a:schemeClr val="bg2">
                <a:lumMod val="75000"/>
              </a:schemeClr>
            </a:solidFill>
          </a:endParaRPr>
        </a:p>
      </dgm:t>
    </dgm:pt>
    <dgm:pt modelId="{6844FBB4-9B9F-45CA-9194-02E0F80D4AD8}" type="parTrans" cxnId="{58BE621B-9362-48FF-911F-C0684A095C34}">
      <dgm:prSet/>
      <dgm:spPr/>
      <dgm:t>
        <a:bodyPr/>
        <a:lstStyle/>
        <a:p>
          <a:endParaRPr lang="en-US"/>
        </a:p>
      </dgm:t>
    </dgm:pt>
    <dgm:pt modelId="{EF6F1411-875C-4D8F-9D5B-43B8550557C7}" type="sibTrans" cxnId="{58BE621B-9362-48FF-911F-C0684A095C34}">
      <dgm:prSet/>
      <dgm:spPr/>
      <dgm:t>
        <a:bodyPr/>
        <a:lstStyle/>
        <a:p>
          <a:endParaRPr lang="en-US"/>
        </a:p>
      </dgm:t>
    </dgm:pt>
    <dgm:pt modelId="{DE3BA68A-E917-4F45-8B16-EAAD7E8FF97F}" type="pres">
      <dgm:prSet presAssocID="{D642B01E-A5B5-4F8B-903B-ED20A3E844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7B62F7-B4F0-4D43-8DBA-39925757E40A}" type="pres">
      <dgm:prSet presAssocID="{62306FE6-9D1E-43E2-BCCD-19CB8271B44C}" presName="parentLin" presStyleCnt="0"/>
      <dgm:spPr/>
    </dgm:pt>
    <dgm:pt modelId="{DC66AE65-0344-4550-BACE-B14B4FBB6B7F}" type="pres">
      <dgm:prSet presAssocID="{62306FE6-9D1E-43E2-BCCD-19CB8271B44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0D8541C-DB3A-440E-B1D9-F4D4F1177A9C}" type="pres">
      <dgm:prSet presAssocID="{62306FE6-9D1E-43E2-BCCD-19CB8271B44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B5A7C-AA13-4E0D-AF50-59091FAF00F6}" type="pres">
      <dgm:prSet presAssocID="{62306FE6-9D1E-43E2-BCCD-19CB8271B44C}" presName="negativeSpace" presStyleCnt="0"/>
      <dgm:spPr/>
    </dgm:pt>
    <dgm:pt modelId="{1CDE2366-6E15-4EBB-BE7A-3C32C922C9A3}" type="pres">
      <dgm:prSet presAssocID="{62306FE6-9D1E-43E2-BCCD-19CB8271B44C}" presName="childText" presStyleLbl="conFgAcc1" presStyleIdx="0" presStyleCnt="3">
        <dgm:presLayoutVars>
          <dgm:bulletEnabled val="1"/>
        </dgm:presLayoutVars>
      </dgm:prSet>
      <dgm:spPr/>
    </dgm:pt>
    <dgm:pt modelId="{06DA1E7F-552A-40BC-B848-B5E600366658}" type="pres">
      <dgm:prSet presAssocID="{2E674513-D10D-418C-8A2E-AD1193567E83}" presName="spaceBetweenRectangles" presStyleCnt="0"/>
      <dgm:spPr/>
    </dgm:pt>
    <dgm:pt modelId="{66DE04DA-704E-44CE-AE7C-B872083DE9BF}" type="pres">
      <dgm:prSet presAssocID="{D976B06D-7E46-4B0C-BEB4-F7EE197B4229}" presName="parentLin" presStyleCnt="0"/>
      <dgm:spPr/>
    </dgm:pt>
    <dgm:pt modelId="{2714CF14-AF50-481C-8EEC-8DD59FB171F9}" type="pres">
      <dgm:prSet presAssocID="{D976B06D-7E46-4B0C-BEB4-F7EE197B422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2C85EFC-744E-471B-98FC-DA5ABA855A91}" type="pres">
      <dgm:prSet presAssocID="{D976B06D-7E46-4B0C-BEB4-F7EE197B422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1D588-C28E-43D3-BE36-C926B589B2B5}" type="pres">
      <dgm:prSet presAssocID="{D976B06D-7E46-4B0C-BEB4-F7EE197B4229}" presName="negativeSpace" presStyleCnt="0"/>
      <dgm:spPr/>
    </dgm:pt>
    <dgm:pt modelId="{980CA11F-F401-4DF7-9D72-C9225692CF74}" type="pres">
      <dgm:prSet presAssocID="{D976B06D-7E46-4B0C-BEB4-F7EE197B4229}" presName="childText" presStyleLbl="conFgAcc1" presStyleIdx="1" presStyleCnt="3">
        <dgm:presLayoutVars>
          <dgm:bulletEnabled val="1"/>
        </dgm:presLayoutVars>
      </dgm:prSet>
      <dgm:spPr/>
    </dgm:pt>
    <dgm:pt modelId="{C25CD551-8053-4FEC-B653-B02E5C535759}" type="pres">
      <dgm:prSet presAssocID="{C7D7519A-C7DC-447F-B724-0CBDEF7479F0}" presName="spaceBetweenRectangles" presStyleCnt="0"/>
      <dgm:spPr/>
    </dgm:pt>
    <dgm:pt modelId="{0CBE310F-1D02-42BD-A0C4-38D9E8285FD0}" type="pres">
      <dgm:prSet presAssocID="{AF9FD4C2-2DC5-43D1-B372-B8185981D913}" presName="parentLin" presStyleCnt="0"/>
      <dgm:spPr/>
    </dgm:pt>
    <dgm:pt modelId="{C61591E8-0838-4B33-A0D2-C8CAA2D9B24E}" type="pres">
      <dgm:prSet presAssocID="{AF9FD4C2-2DC5-43D1-B372-B8185981D91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8B5668A-EBE7-40CE-8B60-BFBFDEA12AE4}" type="pres">
      <dgm:prSet presAssocID="{AF9FD4C2-2DC5-43D1-B372-B8185981D91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85D88-912B-4B9E-821C-02D0DC5728C2}" type="pres">
      <dgm:prSet presAssocID="{AF9FD4C2-2DC5-43D1-B372-B8185981D913}" presName="negativeSpace" presStyleCnt="0"/>
      <dgm:spPr/>
    </dgm:pt>
    <dgm:pt modelId="{868BAA95-94F4-4504-9757-6737DF513C1B}" type="pres">
      <dgm:prSet presAssocID="{AF9FD4C2-2DC5-43D1-B372-B8185981D91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71982DE-9F30-4464-9C7D-34A0B5183AD1}" srcId="{D642B01E-A5B5-4F8B-903B-ED20A3E844D8}" destId="{D976B06D-7E46-4B0C-BEB4-F7EE197B4229}" srcOrd="1" destOrd="0" parTransId="{4BF98CE2-8B49-482F-A508-F669F6AD1CEE}" sibTransId="{C7D7519A-C7DC-447F-B724-0CBDEF7479F0}"/>
    <dgm:cxn modelId="{7D43582C-B29B-44EA-BC41-B96414384574}" srcId="{D642B01E-A5B5-4F8B-903B-ED20A3E844D8}" destId="{62306FE6-9D1E-43E2-BCCD-19CB8271B44C}" srcOrd="0" destOrd="0" parTransId="{7E6182C4-3729-4F6B-9EE8-0A72F4C9F4FC}" sibTransId="{2E674513-D10D-418C-8A2E-AD1193567E83}"/>
    <dgm:cxn modelId="{809E5B12-F9C4-4E9A-B3C9-A6A32B0B094F}" type="presOf" srcId="{D976B06D-7E46-4B0C-BEB4-F7EE197B4229}" destId="{42C85EFC-744E-471B-98FC-DA5ABA855A91}" srcOrd="1" destOrd="0" presId="urn:microsoft.com/office/officeart/2005/8/layout/list1"/>
    <dgm:cxn modelId="{359B5CEC-96A6-4AE5-906A-BD9CBD1519A0}" type="presOf" srcId="{D976B06D-7E46-4B0C-BEB4-F7EE197B4229}" destId="{2714CF14-AF50-481C-8EEC-8DD59FB171F9}" srcOrd="0" destOrd="0" presId="urn:microsoft.com/office/officeart/2005/8/layout/list1"/>
    <dgm:cxn modelId="{8C84E8ED-34B5-4AAB-86D0-BB92405E0ACF}" type="presOf" srcId="{62306FE6-9D1E-43E2-BCCD-19CB8271B44C}" destId="{DC66AE65-0344-4550-BACE-B14B4FBB6B7F}" srcOrd="0" destOrd="0" presId="urn:microsoft.com/office/officeart/2005/8/layout/list1"/>
    <dgm:cxn modelId="{58BE621B-9362-48FF-911F-C0684A095C34}" srcId="{D642B01E-A5B5-4F8B-903B-ED20A3E844D8}" destId="{AF9FD4C2-2DC5-43D1-B372-B8185981D913}" srcOrd="2" destOrd="0" parTransId="{6844FBB4-9B9F-45CA-9194-02E0F80D4AD8}" sibTransId="{EF6F1411-875C-4D8F-9D5B-43B8550557C7}"/>
    <dgm:cxn modelId="{8F3CD4E0-4A95-4E73-AFE6-C26E793FA8DE}" type="presOf" srcId="{D642B01E-A5B5-4F8B-903B-ED20A3E844D8}" destId="{DE3BA68A-E917-4F45-8B16-EAAD7E8FF97F}" srcOrd="0" destOrd="0" presId="urn:microsoft.com/office/officeart/2005/8/layout/list1"/>
    <dgm:cxn modelId="{410229EE-0A76-4FEB-B4EC-3B0E39F7A4E1}" type="presOf" srcId="{AF9FD4C2-2DC5-43D1-B372-B8185981D913}" destId="{68B5668A-EBE7-40CE-8B60-BFBFDEA12AE4}" srcOrd="1" destOrd="0" presId="urn:microsoft.com/office/officeart/2005/8/layout/list1"/>
    <dgm:cxn modelId="{90134D7C-2409-4ADA-9D92-97F837310AAF}" type="presOf" srcId="{62306FE6-9D1E-43E2-BCCD-19CB8271B44C}" destId="{40D8541C-DB3A-440E-B1D9-F4D4F1177A9C}" srcOrd="1" destOrd="0" presId="urn:microsoft.com/office/officeart/2005/8/layout/list1"/>
    <dgm:cxn modelId="{86B6C5DC-DFA9-4ED9-804E-3E74CDB8AE37}" type="presOf" srcId="{AF9FD4C2-2DC5-43D1-B372-B8185981D913}" destId="{C61591E8-0838-4B33-A0D2-C8CAA2D9B24E}" srcOrd="0" destOrd="0" presId="urn:microsoft.com/office/officeart/2005/8/layout/list1"/>
    <dgm:cxn modelId="{60B0E308-0129-44FC-957F-B9EFD93D89CF}" type="presParOf" srcId="{DE3BA68A-E917-4F45-8B16-EAAD7E8FF97F}" destId="{4A7B62F7-B4F0-4D43-8DBA-39925757E40A}" srcOrd="0" destOrd="0" presId="urn:microsoft.com/office/officeart/2005/8/layout/list1"/>
    <dgm:cxn modelId="{169A4E31-FBB4-46B8-9E20-0C27C92EAB50}" type="presParOf" srcId="{4A7B62F7-B4F0-4D43-8DBA-39925757E40A}" destId="{DC66AE65-0344-4550-BACE-B14B4FBB6B7F}" srcOrd="0" destOrd="0" presId="urn:microsoft.com/office/officeart/2005/8/layout/list1"/>
    <dgm:cxn modelId="{D7F1D2C6-CE1A-421D-B649-2923162F7D3C}" type="presParOf" srcId="{4A7B62F7-B4F0-4D43-8DBA-39925757E40A}" destId="{40D8541C-DB3A-440E-B1D9-F4D4F1177A9C}" srcOrd="1" destOrd="0" presId="urn:microsoft.com/office/officeart/2005/8/layout/list1"/>
    <dgm:cxn modelId="{E3E66944-5836-43CA-9C5D-80C05D1C3197}" type="presParOf" srcId="{DE3BA68A-E917-4F45-8B16-EAAD7E8FF97F}" destId="{31EB5A7C-AA13-4E0D-AF50-59091FAF00F6}" srcOrd="1" destOrd="0" presId="urn:microsoft.com/office/officeart/2005/8/layout/list1"/>
    <dgm:cxn modelId="{50FEC1C6-13BB-400F-8A76-4F0D0E76AD78}" type="presParOf" srcId="{DE3BA68A-E917-4F45-8B16-EAAD7E8FF97F}" destId="{1CDE2366-6E15-4EBB-BE7A-3C32C922C9A3}" srcOrd="2" destOrd="0" presId="urn:microsoft.com/office/officeart/2005/8/layout/list1"/>
    <dgm:cxn modelId="{434F9AA3-4CB0-4C8B-9023-0EA00C6F6583}" type="presParOf" srcId="{DE3BA68A-E917-4F45-8B16-EAAD7E8FF97F}" destId="{06DA1E7F-552A-40BC-B848-B5E600366658}" srcOrd="3" destOrd="0" presId="urn:microsoft.com/office/officeart/2005/8/layout/list1"/>
    <dgm:cxn modelId="{3B903A01-D34C-487B-A4B0-EE8D7CA29DC0}" type="presParOf" srcId="{DE3BA68A-E917-4F45-8B16-EAAD7E8FF97F}" destId="{66DE04DA-704E-44CE-AE7C-B872083DE9BF}" srcOrd="4" destOrd="0" presId="urn:microsoft.com/office/officeart/2005/8/layout/list1"/>
    <dgm:cxn modelId="{06869C95-407B-4135-AA06-42928173B03F}" type="presParOf" srcId="{66DE04DA-704E-44CE-AE7C-B872083DE9BF}" destId="{2714CF14-AF50-481C-8EEC-8DD59FB171F9}" srcOrd="0" destOrd="0" presId="urn:microsoft.com/office/officeart/2005/8/layout/list1"/>
    <dgm:cxn modelId="{BF7657AB-5534-4D03-8FB5-D9A84A621E15}" type="presParOf" srcId="{66DE04DA-704E-44CE-AE7C-B872083DE9BF}" destId="{42C85EFC-744E-471B-98FC-DA5ABA855A91}" srcOrd="1" destOrd="0" presId="urn:microsoft.com/office/officeart/2005/8/layout/list1"/>
    <dgm:cxn modelId="{C9F7B144-93FE-4142-A42B-422266ADFF20}" type="presParOf" srcId="{DE3BA68A-E917-4F45-8B16-EAAD7E8FF97F}" destId="{4CC1D588-C28E-43D3-BE36-C926B589B2B5}" srcOrd="5" destOrd="0" presId="urn:microsoft.com/office/officeart/2005/8/layout/list1"/>
    <dgm:cxn modelId="{6B689FFC-58C2-479E-B2AC-08EB646649C2}" type="presParOf" srcId="{DE3BA68A-E917-4F45-8B16-EAAD7E8FF97F}" destId="{980CA11F-F401-4DF7-9D72-C9225692CF74}" srcOrd="6" destOrd="0" presId="urn:microsoft.com/office/officeart/2005/8/layout/list1"/>
    <dgm:cxn modelId="{92E3EE63-0C38-403D-948B-F7F602D32885}" type="presParOf" srcId="{DE3BA68A-E917-4F45-8B16-EAAD7E8FF97F}" destId="{C25CD551-8053-4FEC-B653-B02E5C535759}" srcOrd="7" destOrd="0" presId="urn:microsoft.com/office/officeart/2005/8/layout/list1"/>
    <dgm:cxn modelId="{C3405660-0081-47E1-90FD-87EA41F35722}" type="presParOf" srcId="{DE3BA68A-E917-4F45-8B16-EAAD7E8FF97F}" destId="{0CBE310F-1D02-42BD-A0C4-38D9E8285FD0}" srcOrd="8" destOrd="0" presId="urn:microsoft.com/office/officeart/2005/8/layout/list1"/>
    <dgm:cxn modelId="{23870904-3740-4DEE-B32F-A87A863ECE38}" type="presParOf" srcId="{0CBE310F-1D02-42BD-A0C4-38D9E8285FD0}" destId="{C61591E8-0838-4B33-A0D2-C8CAA2D9B24E}" srcOrd="0" destOrd="0" presId="urn:microsoft.com/office/officeart/2005/8/layout/list1"/>
    <dgm:cxn modelId="{DDE371FB-78DD-43C1-9D17-331D66276CCC}" type="presParOf" srcId="{0CBE310F-1D02-42BD-A0C4-38D9E8285FD0}" destId="{68B5668A-EBE7-40CE-8B60-BFBFDEA12AE4}" srcOrd="1" destOrd="0" presId="urn:microsoft.com/office/officeart/2005/8/layout/list1"/>
    <dgm:cxn modelId="{71246464-460B-44B8-85A7-FC2300D2F31A}" type="presParOf" srcId="{DE3BA68A-E917-4F45-8B16-EAAD7E8FF97F}" destId="{B2385D88-912B-4B9E-821C-02D0DC5728C2}" srcOrd="9" destOrd="0" presId="urn:microsoft.com/office/officeart/2005/8/layout/list1"/>
    <dgm:cxn modelId="{DDB9C664-438F-4404-9860-D8B24850E51F}" type="presParOf" srcId="{DE3BA68A-E917-4F45-8B16-EAAD7E8FF97F}" destId="{868BAA95-94F4-4504-9757-6737DF513C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223B-721D-456E-BD64-C9924818E6D7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7C86994-7856-4FB9-A0C4-A656E2B3043E}">
      <dgm:prSet phldrT="[Tekst]" custT="1"/>
      <dgm:spPr/>
      <dgm:t>
        <a:bodyPr/>
        <a:lstStyle/>
        <a:p>
          <a:r>
            <a:rPr lang="pl-PL" sz="4000" dirty="0" smtClean="0"/>
            <a:t>Lack of </a:t>
          </a:r>
          <a:r>
            <a:rPr lang="pl-PL" sz="4000" dirty="0" err="1" smtClean="0"/>
            <a:t>formal</a:t>
          </a:r>
          <a:r>
            <a:rPr lang="pl-PL" sz="4000" dirty="0" smtClean="0"/>
            <a:t> </a:t>
          </a:r>
          <a:r>
            <a:rPr lang="pl-PL" sz="4000" dirty="0" err="1" smtClean="0"/>
            <a:t>education</a:t>
          </a:r>
          <a:endParaRPr lang="en-US" sz="4000" dirty="0"/>
        </a:p>
      </dgm:t>
    </dgm:pt>
    <dgm:pt modelId="{1141ABCB-5B2A-40DA-B2E1-91A0846E9F91}" type="parTrans" cxnId="{75642C28-0479-469D-8C59-74FD78F42394}">
      <dgm:prSet/>
      <dgm:spPr/>
      <dgm:t>
        <a:bodyPr/>
        <a:lstStyle/>
        <a:p>
          <a:endParaRPr lang="en-US"/>
        </a:p>
      </dgm:t>
    </dgm:pt>
    <dgm:pt modelId="{3B8389D6-3DDD-4BEE-929A-504314DE42A5}" type="sibTrans" cxnId="{75642C28-0479-469D-8C59-74FD78F42394}">
      <dgm:prSet/>
      <dgm:spPr/>
      <dgm:t>
        <a:bodyPr/>
        <a:lstStyle/>
        <a:p>
          <a:endParaRPr lang="en-US"/>
        </a:p>
      </dgm:t>
    </dgm:pt>
    <dgm:pt modelId="{20E717AC-7F2E-4BF6-922C-83E1E38A7ED0}">
      <dgm:prSet phldrT="[Tekst]"/>
      <dgm:spPr/>
      <dgm:t>
        <a:bodyPr/>
        <a:lstStyle/>
        <a:p>
          <a:endParaRPr lang="en-US" dirty="0"/>
        </a:p>
      </dgm:t>
    </dgm:pt>
    <dgm:pt modelId="{0E0D7819-EC10-461B-9BA4-45C1298F26C5}" type="parTrans" cxnId="{BC79A501-4716-403C-880E-6B2DE334C10C}">
      <dgm:prSet/>
      <dgm:spPr/>
      <dgm:t>
        <a:bodyPr/>
        <a:lstStyle/>
        <a:p>
          <a:endParaRPr lang="en-US"/>
        </a:p>
      </dgm:t>
    </dgm:pt>
    <dgm:pt modelId="{C9AC1F59-18E4-4F8B-B26D-0735B22BC495}" type="sibTrans" cxnId="{BC79A501-4716-403C-880E-6B2DE334C10C}">
      <dgm:prSet/>
      <dgm:spPr/>
      <dgm:t>
        <a:bodyPr/>
        <a:lstStyle/>
        <a:p>
          <a:endParaRPr lang="en-US"/>
        </a:p>
      </dgm:t>
    </dgm:pt>
    <dgm:pt modelId="{D10DA06B-F6A4-4C41-8072-1FCDE2BF39F9}">
      <dgm:prSet phldrT="[Tekst]" custT="1"/>
      <dgm:spPr/>
      <dgm:t>
        <a:bodyPr/>
        <a:lstStyle/>
        <a:p>
          <a:r>
            <a:rPr lang="pl-PL" sz="4000" dirty="0" err="1" smtClean="0"/>
            <a:t>Parents</a:t>
          </a:r>
          <a:endParaRPr lang="en-US" sz="4000" dirty="0"/>
        </a:p>
      </dgm:t>
    </dgm:pt>
    <dgm:pt modelId="{736FD592-9345-402D-BBC6-A5F450E76192}" type="parTrans" cxnId="{EE1621E1-0E7C-4BB9-8CA3-AE350C129B05}">
      <dgm:prSet/>
      <dgm:spPr/>
      <dgm:t>
        <a:bodyPr/>
        <a:lstStyle/>
        <a:p>
          <a:endParaRPr lang="en-US"/>
        </a:p>
      </dgm:t>
    </dgm:pt>
    <dgm:pt modelId="{8C3471B7-C0EA-4D9C-B7E8-884AA981E202}" type="sibTrans" cxnId="{EE1621E1-0E7C-4BB9-8CA3-AE350C129B05}">
      <dgm:prSet/>
      <dgm:spPr/>
      <dgm:t>
        <a:bodyPr/>
        <a:lstStyle/>
        <a:p>
          <a:endParaRPr lang="en-US"/>
        </a:p>
      </dgm:t>
    </dgm:pt>
    <dgm:pt modelId="{64835153-2D76-4854-A74F-8BA88B15C43A}">
      <dgm:prSet phldrT="[Tekst]" custT="1"/>
      <dgm:spPr/>
      <dgm:t>
        <a:bodyPr/>
        <a:lstStyle/>
        <a:p>
          <a:r>
            <a:rPr lang="pl-PL" sz="4000" dirty="0" smtClean="0"/>
            <a:t>Pocket </a:t>
          </a:r>
          <a:r>
            <a:rPr lang="pl-PL" sz="4000" dirty="0" err="1" smtClean="0"/>
            <a:t>money</a:t>
          </a:r>
          <a:r>
            <a:rPr lang="pl-PL" sz="4000" dirty="0" smtClean="0"/>
            <a:t> </a:t>
          </a:r>
          <a:endParaRPr lang="en-US" sz="4000" dirty="0"/>
        </a:p>
      </dgm:t>
    </dgm:pt>
    <dgm:pt modelId="{52B7EB0D-FE10-430F-A3F9-1FB4968BCC35}" type="parTrans" cxnId="{AE202227-BD57-4B8C-A781-85C9CEF15451}">
      <dgm:prSet/>
      <dgm:spPr/>
      <dgm:t>
        <a:bodyPr/>
        <a:lstStyle/>
        <a:p>
          <a:endParaRPr lang="en-US"/>
        </a:p>
      </dgm:t>
    </dgm:pt>
    <dgm:pt modelId="{38EC8126-BED2-43C5-B000-07E7C7897C9B}" type="sibTrans" cxnId="{AE202227-BD57-4B8C-A781-85C9CEF15451}">
      <dgm:prSet/>
      <dgm:spPr/>
      <dgm:t>
        <a:bodyPr/>
        <a:lstStyle/>
        <a:p>
          <a:endParaRPr lang="en-US"/>
        </a:p>
      </dgm:t>
    </dgm:pt>
    <dgm:pt modelId="{C040180A-429F-4E25-8B02-CF12D9D5DC2B}" type="pres">
      <dgm:prSet presAssocID="{D450223B-721D-456E-BD64-C9924818E6D7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F014CE66-7503-4740-B1AA-A5A6410AA592}" type="pres">
      <dgm:prSet presAssocID="{D450223B-721D-456E-BD64-C9924818E6D7}" presName="arrowNode" presStyleLbl="node1" presStyleIdx="0" presStyleCnt="1"/>
      <dgm:spPr/>
    </dgm:pt>
    <dgm:pt modelId="{BA1BF820-A9ED-4489-AF92-3FBB7936AF2D}" type="pres">
      <dgm:prSet presAssocID="{17C86994-7856-4FB9-A0C4-A656E2B3043E}" presName="txNode1" presStyleLbl="revTx" presStyleIdx="0" presStyleCnt="4" custScaleX="196286" custLinFactNeighborX="54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6E556-790F-4D41-80C3-2C0C3C74F9F0}" type="pres">
      <dgm:prSet presAssocID="{20E717AC-7F2E-4BF6-922C-83E1E38A7ED0}" presName="txNode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672E08-545D-4775-BD3A-DBF667DDA216}" type="pres">
      <dgm:prSet presAssocID="{C9AC1F59-18E4-4F8B-B26D-0735B22BC495}" presName="dotNode2" presStyleCnt="0"/>
      <dgm:spPr/>
    </dgm:pt>
    <dgm:pt modelId="{7D4963A4-FE45-452C-ADB6-7BAA7862B24C}" type="pres">
      <dgm:prSet presAssocID="{C9AC1F59-18E4-4F8B-B26D-0735B22BC495}" presName="dotRepeatNode" presStyleLbl="fgShp" presStyleIdx="0" presStyleCnt="2"/>
      <dgm:spPr/>
      <dgm:t>
        <a:bodyPr/>
        <a:lstStyle/>
        <a:p>
          <a:endParaRPr lang="en-US"/>
        </a:p>
      </dgm:t>
    </dgm:pt>
    <dgm:pt modelId="{104B2EED-8926-44EA-929F-AFFECBB7BEAA}" type="pres">
      <dgm:prSet presAssocID="{D10DA06B-F6A4-4C41-8072-1FCDE2BF39F9}" presName="txNode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63365E-4441-4A89-8E0C-9EE0C3DD961C}" type="pres">
      <dgm:prSet presAssocID="{8C3471B7-C0EA-4D9C-B7E8-884AA981E202}" presName="dotNode3" presStyleCnt="0"/>
      <dgm:spPr/>
    </dgm:pt>
    <dgm:pt modelId="{F709F598-2E3B-46B6-B811-2E9E109DC612}" type="pres">
      <dgm:prSet presAssocID="{8C3471B7-C0EA-4D9C-B7E8-884AA981E202}" presName="dotRepeatNode" presStyleLbl="fgShp" presStyleIdx="1" presStyleCnt="2"/>
      <dgm:spPr/>
      <dgm:t>
        <a:bodyPr/>
        <a:lstStyle/>
        <a:p>
          <a:endParaRPr lang="en-US"/>
        </a:p>
      </dgm:t>
    </dgm:pt>
    <dgm:pt modelId="{68F6169B-D82D-457D-8FEE-E8BCE81A5829}" type="pres">
      <dgm:prSet presAssocID="{64835153-2D76-4854-A74F-8BA88B15C43A}" presName="txNode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2942475-9ADE-4776-92B5-9EAB41EB8ACF}" type="presOf" srcId="{C9AC1F59-18E4-4F8B-B26D-0735B22BC495}" destId="{7D4963A4-FE45-452C-ADB6-7BAA7862B24C}" srcOrd="0" destOrd="0" presId="urn:microsoft.com/office/officeart/2009/3/layout/DescendingProcess"/>
    <dgm:cxn modelId="{AE202227-BD57-4B8C-A781-85C9CEF15451}" srcId="{D450223B-721D-456E-BD64-C9924818E6D7}" destId="{64835153-2D76-4854-A74F-8BA88B15C43A}" srcOrd="3" destOrd="0" parTransId="{52B7EB0D-FE10-430F-A3F9-1FB4968BCC35}" sibTransId="{38EC8126-BED2-43C5-B000-07E7C7897C9B}"/>
    <dgm:cxn modelId="{959E8D9D-249E-4ECC-BF78-8EC1965BF7F0}" type="presOf" srcId="{D10DA06B-F6A4-4C41-8072-1FCDE2BF39F9}" destId="{104B2EED-8926-44EA-929F-AFFECBB7BEAA}" srcOrd="0" destOrd="0" presId="urn:microsoft.com/office/officeart/2009/3/layout/DescendingProcess"/>
    <dgm:cxn modelId="{FA8698D5-93E1-4210-B2C0-B5AFE2427ACD}" type="presOf" srcId="{64835153-2D76-4854-A74F-8BA88B15C43A}" destId="{68F6169B-D82D-457D-8FEE-E8BCE81A5829}" srcOrd="0" destOrd="0" presId="urn:microsoft.com/office/officeart/2009/3/layout/DescendingProcess"/>
    <dgm:cxn modelId="{EE1621E1-0E7C-4BB9-8CA3-AE350C129B05}" srcId="{D450223B-721D-456E-BD64-C9924818E6D7}" destId="{D10DA06B-F6A4-4C41-8072-1FCDE2BF39F9}" srcOrd="2" destOrd="0" parTransId="{736FD592-9345-402D-BBC6-A5F450E76192}" sibTransId="{8C3471B7-C0EA-4D9C-B7E8-884AA981E202}"/>
    <dgm:cxn modelId="{A1B7BDCE-048F-48C4-9084-E1EAB9E87CAD}" type="presOf" srcId="{20E717AC-7F2E-4BF6-922C-83E1E38A7ED0}" destId="{FBA6E556-790F-4D41-80C3-2C0C3C74F9F0}" srcOrd="0" destOrd="0" presId="urn:microsoft.com/office/officeart/2009/3/layout/DescendingProcess"/>
    <dgm:cxn modelId="{D450084E-89A3-436E-876E-D1E0E84BEC86}" type="presOf" srcId="{D450223B-721D-456E-BD64-C9924818E6D7}" destId="{C040180A-429F-4E25-8B02-CF12D9D5DC2B}" srcOrd="0" destOrd="0" presId="urn:microsoft.com/office/officeart/2009/3/layout/DescendingProcess"/>
    <dgm:cxn modelId="{4B34719E-96B1-4D57-A2CB-C49B208D2B4F}" type="presOf" srcId="{17C86994-7856-4FB9-A0C4-A656E2B3043E}" destId="{BA1BF820-A9ED-4489-AF92-3FBB7936AF2D}" srcOrd="0" destOrd="0" presId="urn:microsoft.com/office/officeart/2009/3/layout/DescendingProcess"/>
    <dgm:cxn modelId="{BC79A501-4716-403C-880E-6B2DE334C10C}" srcId="{D450223B-721D-456E-BD64-C9924818E6D7}" destId="{20E717AC-7F2E-4BF6-922C-83E1E38A7ED0}" srcOrd="1" destOrd="0" parTransId="{0E0D7819-EC10-461B-9BA4-45C1298F26C5}" sibTransId="{C9AC1F59-18E4-4F8B-B26D-0735B22BC495}"/>
    <dgm:cxn modelId="{75642C28-0479-469D-8C59-74FD78F42394}" srcId="{D450223B-721D-456E-BD64-C9924818E6D7}" destId="{17C86994-7856-4FB9-A0C4-A656E2B3043E}" srcOrd="0" destOrd="0" parTransId="{1141ABCB-5B2A-40DA-B2E1-91A0846E9F91}" sibTransId="{3B8389D6-3DDD-4BEE-929A-504314DE42A5}"/>
    <dgm:cxn modelId="{6DD87B83-193C-43CB-895C-ABC3E1FA3FBD}" type="presOf" srcId="{8C3471B7-C0EA-4D9C-B7E8-884AA981E202}" destId="{F709F598-2E3B-46B6-B811-2E9E109DC612}" srcOrd="0" destOrd="0" presId="urn:microsoft.com/office/officeart/2009/3/layout/DescendingProcess"/>
    <dgm:cxn modelId="{D10739F8-92B6-4AEA-82E7-38A871C3B3C7}" type="presParOf" srcId="{C040180A-429F-4E25-8B02-CF12D9D5DC2B}" destId="{F014CE66-7503-4740-B1AA-A5A6410AA592}" srcOrd="0" destOrd="0" presId="urn:microsoft.com/office/officeart/2009/3/layout/DescendingProcess"/>
    <dgm:cxn modelId="{6239ADCB-C2B5-4151-B7CD-469F788D1508}" type="presParOf" srcId="{C040180A-429F-4E25-8B02-CF12D9D5DC2B}" destId="{BA1BF820-A9ED-4489-AF92-3FBB7936AF2D}" srcOrd="1" destOrd="0" presId="urn:microsoft.com/office/officeart/2009/3/layout/DescendingProcess"/>
    <dgm:cxn modelId="{10EC813E-3778-4135-92F2-D49C1CC75E1D}" type="presParOf" srcId="{C040180A-429F-4E25-8B02-CF12D9D5DC2B}" destId="{FBA6E556-790F-4D41-80C3-2C0C3C74F9F0}" srcOrd="2" destOrd="0" presId="urn:microsoft.com/office/officeart/2009/3/layout/DescendingProcess"/>
    <dgm:cxn modelId="{DB245E30-ECF0-4E44-80E2-B5E7F8AAB619}" type="presParOf" srcId="{C040180A-429F-4E25-8B02-CF12D9D5DC2B}" destId="{02672E08-545D-4775-BD3A-DBF667DDA216}" srcOrd="3" destOrd="0" presId="urn:microsoft.com/office/officeart/2009/3/layout/DescendingProcess"/>
    <dgm:cxn modelId="{6AFFC42D-2A2D-4EAC-A9EB-1E6BFD4183B6}" type="presParOf" srcId="{02672E08-545D-4775-BD3A-DBF667DDA216}" destId="{7D4963A4-FE45-452C-ADB6-7BAA7862B24C}" srcOrd="0" destOrd="0" presId="urn:microsoft.com/office/officeart/2009/3/layout/DescendingProcess"/>
    <dgm:cxn modelId="{C2F1B801-CAB2-4218-9038-2FC8386093A8}" type="presParOf" srcId="{C040180A-429F-4E25-8B02-CF12D9D5DC2B}" destId="{104B2EED-8926-44EA-929F-AFFECBB7BEAA}" srcOrd="4" destOrd="0" presId="urn:microsoft.com/office/officeart/2009/3/layout/DescendingProcess"/>
    <dgm:cxn modelId="{CDD56835-5BCC-4B1D-A152-C12E0A7115D0}" type="presParOf" srcId="{C040180A-429F-4E25-8B02-CF12D9D5DC2B}" destId="{8363365E-4441-4A89-8E0C-9EE0C3DD961C}" srcOrd="5" destOrd="0" presId="urn:microsoft.com/office/officeart/2009/3/layout/DescendingProcess"/>
    <dgm:cxn modelId="{AD41D463-0D65-4B26-9B61-6732FFCB1239}" type="presParOf" srcId="{8363365E-4441-4A89-8E0C-9EE0C3DD961C}" destId="{F709F598-2E3B-46B6-B811-2E9E109DC612}" srcOrd="0" destOrd="0" presId="urn:microsoft.com/office/officeart/2009/3/layout/DescendingProcess"/>
    <dgm:cxn modelId="{DDCD8E02-00F7-4A82-A6E6-0D127C697CB3}" type="presParOf" srcId="{C040180A-429F-4E25-8B02-CF12D9D5DC2B}" destId="{68F6169B-D82D-457D-8FEE-E8BCE81A5829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AFB5CB-5CCD-48CA-99A2-2B6F0A40320F}" type="doc">
      <dgm:prSet loTypeId="urn:microsoft.com/office/officeart/2005/8/layout/arrow6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C249A756-E6EC-4838-9B8B-164E4596F03E}">
      <dgm:prSet phldrT="[Tekst]"/>
      <dgm:spPr/>
      <dgm:t>
        <a:bodyPr/>
        <a:lstStyle/>
        <a:p>
          <a:r>
            <a:rPr lang="pl-PL" dirty="0" smtClean="0"/>
            <a:t>73%</a:t>
          </a:r>
          <a:endParaRPr lang="en-US" dirty="0"/>
        </a:p>
      </dgm:t>
    </dgm:pt>
    <dgm:pt modelId="{22941931-FFF9-4A6D-8B69-A2CC65A58230}" type="parTrans" cxnId="{836B0339-F60A-4FDA-876A-78C73823F894}">
      <dgm:prSet/>
      <dgm:spPr/>
      <dgm:t>
        <a:bodyPr/>
        <a:lstStyle/>
        <a:p>
          <a:endParaRPr lang="en-US"/>
        </a:p>
      </dgm:t>
    </dgm:pt>
    <dgm:pt modelId="{DBA6D7A7-D7E7-45D6-8C19-6209A534AEFF}" type="sibTrans" cxnId="{836B0339-F60A-4FDA-876A-78C73823F894}">
      <dgm:prSet/>
      <dgm:spPr/>
      <dgm:t>
        <a:bodyPr/>
        <a:lstStyle/>
        <a:p>
          <a:endParaRPr lang="en-US"/>
        </a:p>
      </dgm:t>
    </dgm:pt>
    <dgm:pt modelId="{C21B3F58-62B9-4B9E-8595-822F276625C9}">
      <dgm:prSet phldrT="[Tekst]"/>
      <dgm:spPr/>
      <dgm:t>
        <a:bodyPr/>
        <a:lstStyle/>
        <a:p>
          <a:r>
            <a:rPr lang="pl-PL" dirty="0" smtClean="0"/>
            <a:t>81%</a:t>
          </a:r>
          <a:endParaRPr lang="en-US" dirty="0"/>
        </a:p>
      </dgm:t>
    </dgm:pt>
    <dgm:pt modelId="{8BADDCE7-0E92-48DC-BB82-32723B752A39}" type="parTrans" cxnId="{BBB3E1F2-87F0-45B7-A618-E57DD947A3E2}">
      <dgm:prSet/>
      <dgm:spPr/>
      <dgm:t>
        <a:bodyPr/>
        <a:lstStyle/>
        <a:p>
          <a:endParaRPr lang="en-US"/>
        </a:p>
      </dgm:t>
    </dgm:pt>
    <dgm:pt modelId="{37DF4A18-03A2-41E2-826A-94EB627047BA}" type="sibTrans" cxnId="{BBB3E1F2-87F0-45B7-A618-E57DD947A3E2}">
      <dgm:prSet/>
      <dgm:spPr/>
      <dgm:t>
        <a:bodyPr/>
        <a:lstStyle/>
        <a:p>
          <a:endParaRPr lang="en-US"/>
        </a:p>
      </dgm:t>
    </dgm:pt>
    <dgm:pt modelId="{FEC0B24C-7721-4681-BC64-F98538CC53E1}" type="pres">
      <dgm:prSet presAssocID="{12AFB5CB-5CCD-48CA-99A2-2B6F0A40320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3123A2-49DF-4B6C-B32B-A03A51A85FB8}" type="pres">
      <dgm:prSet presAssocID="{12AFB5CB-5CCD-48CA-99A2-2B6F0A40320F}" presName="ribbon" presStyleLbl="node1" presStyleIdx="0" presStyleCnt="1"/>
      <dgm:spPr/>
    </dgm:pt>
    <dgm:pt modelId="{782AB2A0-FA31-4144-8BB4-2A4CC556AB2D}" type="pres">
      <dgm:prSet presAssocID="{12AFB5CB-5CCD-48CA-99A2-2B6F0A40320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CAFA2-7627-4DA7-8A9B-0AE48FEE6B2E}" type="pres">
      <dgm:prSet presAssocID="{12AFB5CB-5CCD-48CA-99A2-2B6F0A40320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B3E1F2-87F0-45B7-A618-E57DD947A3E2}" srcId="{12AFB5CB-5CCD-48CA-99A2-2B6F0A40320F}" destId="{C21B3F58-62B9-4B9E-8595-822F276625C9}" srcOrd="1" destOrd="0" parTransId="{8BADDCE7-0E92-48DC-BB82-32723B752A39}" sibTransId="{37DF4A18-03A2-41E2-826A-94EB627047BA}"/>
    <dgm:cxn modelId="{836B0339-F60A-4FDA-876A-78C73823F894}" srcId="{12AFB5CB-5CCD-48CA-99A2-2B6F0A40320F}" destId="{C249A756-E6EC-4838-9B8B-164E4596F03E}" srcOrd="0" destOrd="0" parTransId="{22941931-FFF9-4A6D-8B69-A2CC65A58230}" sibTransId="{DBA6D7A7-D7E7-45D6-8C19-6209A534AEFF}"/>
    <dgm:cxn modelId="{4C6EF4FA-D10D-41D0-9F41-45C8514B9B16}" type="presOf" srcId="{C21B3F58-62B9-4B9E-8595-822F276625C9}" destId="{0A3CAFA2-7627-4DA7-8A9B-0AE48FEE6B2E}" srcOrd="0" destOrd="0" presId="urn:microsoft.com/office/officeart/2005/8/layout/arrow6"/>
    <dgm:cxn modelId="{CADFDEC5-3669-42E2-B6EF-9F22A928828D}" type="presOf" srcId="{C249A756-E6EC-4838-9B8B-164E4596F03E}" destId="{782AB2A0-FA31-4144-8BB4-2A4CC556AB2D}" srcOrd="0" destOrd="0" presId="urn:microsoft.com/office/officeart/2005/8/layout/arrow6"/>
    <dgm:cxn modelId="{858DE7DB-2D06-477A-9A52-D2649604E40C}" type="presOf" srcId="{12AFB5CB-5CCD-48CA-99A2-2B6F0A40320F}" destId="{FEC0B24C-7721-4681-BC64-F98538CC53E1}" srcOrd="0" destOrd="0" presId="urn:microsoft.com/office/officeart/2005/8/layout/arrow6"/>
    <dgm:cxn modelId="{3855518F-E927-4F2F-8D31-AD9B3E765241}" type="presParOf" srcId="{FEC0B24C-7721-4681-BC64-F98538CC53E1}" destId="{943123A2-49DF-4B6C-B32B-A03A51A85FB8}" srcOrd="0" destOrd="0" presId="urn:microsoft.com/office/officeart/2005/8/layout/arrow6"/>
    <dgm:cxn modelId="{0F6237FE-BB42-4223-8734-E90D7FF644B1}" type="presParOf" srcId="{FEC0B24C-7721-4681-BC64-F98538CC53E1}" destId="{782AB2A0-FA31-4144-8BB4-2A4CC556AB2D}" srcOrd="1" destOrd="0" presId="urn:microsoft.com/office/officeart/2005/8/layout/arrow6"/>
    <dgm:cxn modelId="{0355C307-D7A6-4389-8FE5-0EE9593D8B44}" type="presParOf" srcId="{FEC0B24C-7721-4681-BC64-F98538CC53E1}" destId="{0A3CAFA2-7627-4DA7-8A9B-0AE48FEE6B2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CF5F09-576D-49CB-B16E-E8CC892701E3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F2B22F-70FB-4E33-AF68-5E1FB4804718}">
      <dgm:prSet phldrT="[Tekst]"/>
      <dgm:spPr/>
      <dgm:t>
        <a:bodyPr/>
        <a:lstStyle/>
        <a:p>
          <a:r>
            <a:rPr lang="pl-PL" dirty="0" smtClean="0"/>
            <a:t>90%</a:t>
          </a:r>
          <a:endParaRPr lang="en-US" dirty="0"/>
        </a:p>
      </dgm:t>
    </dgm:pt>
    <dgm:pt modelId="{1AD235FD-C9B8-44B9-A0FC-54339EAFC5AB}" type="parTrans" cxnId="{E3D08F72-08F2-4685-AD7F-5A372D2F44E6}">
      <dgm:prSet/>
      <dgm:spPr/>
      <dgm:t>
        <a:bodyPr/>
        <a:lstStyle/>
        <a:p>
          <a:endParaRPr lang="en-US"/>
        </a:p>
      </dgm:t>
    </dgm:pt>
    <dgm:pt modelId="{68AA02D2-24E6-441F-A11C-A1316FFEE57B}" type="sibTrans" cxnId="{E3D08F72-08F2-4685-AD7F-5A372D2F44E6}">
      <dgm:prSet/>
      <dgm:spPr/>
      <dgm:t>
        <a:bodyPr/>
        <a:lstStyle/>
        <a:p>
          <a:endParaRPr lang="en-US"/>
        </a:p>
      </dgm:t>
    </dgm:pt>
    <dgm:pt modelId="{D48905DD-FA20-40ED-A8B2-15CEFE6EBECC}">
      <dgm:prSet phldrT="[Tekst]"/>
      <dgm:spPr/>
      <dgm:t>
        <a:bodyPr/>
        <a:lstStyle/>
        <a:p>
          <a:r>
            <a:rPr lang="pl-PL" dirty="0" smtClean="0"/>
            <a:t>1000 </a:t>
          </a:r>
          <a:r>
            <a:rPr lang="pl-PL" dirty="0" err="1" smtClean="0"/>
            <a:t>pln</a:t>
          </a:r>
          <a:endParaRPr lang="en-US" dirty="0"/>
        </a:p>
      </dgm:t>
    </dgm:pt>
    <dgm:pt modelId="{845D68A0-7835-4B63-9A78-82F563A42D1D}" type="parTrans" cxnId="{74D4BE91-1519-49F8-B296-BF9C5BE99C2E}">
      <dgm:prSet/>
      <dgm:spPr/>
      <dgm:t>
        <a:bodyPr/>
        <a:lstStyle/>
        <a:p>
          <a:endParaRPr lang="en-US"/>
        </a:p>
      </dgm:t>
    </dgm:pt>
    <dgm:pt modelId="{CB953BAC-EC3A-4B3B-A637-C458C036A718}" type="sibTrans" cxnId="{74D4BE91-1519-49F8-B296-BF9C5BE99C2E}">
      <dgm:prSet/>
      <dgm:spPr/>
      <dgm:t>
        <a:bodyPr/>
        <a:lstStyle/>
        <a:p>
          <a:endParaRPr lang="en-US"/>
        </a:p>
      </dgm:t>
    </dgm:pt>
    <dgm:pt modelId="{C4DEC410-A460-4A4E-9673-908C6EB08087}">
      <dgm:prSet phldrT="[Tekst]"/>
      <dgm:spPr/>
      <dgm:t>
        <a:bodyPr/>
        <a:lstStyle/>
        <a:p>
          <a:r>
            <a:rPr lang="pl-PL" dirty="0" smtClean="0"/>
            <a:t>62%</a:t>
          </a:r>
          <a:endParaRPr lang="en-US" dirty="0"/>
        </a:p>
      </dgm:t>
    </dgm:pt>
    <dgm:pt modelId="{F71B53FE-27B2-4B0A-898F-FFEE6005A4F4}" type="parTrans" cxnId="{0B6BF0C7-AE32-429B-8C48-E8106D783C94}">
      <dgm:prSet/>
      <dgm:spPr/>
      <dgm:t>
        <a:bodyPr/>
        <a:lstStyle/>
        <a:p>
          <a:endParaRPr lang="en-US"/>
        </a:p>
      </dgm:t>
    </dgm:pt>
    <dgm:pt modelId="{FB447324-F32A-4666-9D2E-F422FCB06638}" type="sibTrans" cxnId="{0B6BF0C7-AE32-429B-8C48-E8106D783C94}">
      <dgm:prSet/>
      <dgm:spPr/>
      <dgm:t>
        <a:bodyPr/>
        <a:lstStyle/>
        <a:p>
          <a:endParaRPr lang="en-US"/>
        </a:p>
      </dgm:t>
    </dgm:pt>
    <dgm:pt modelId="{014D4F86-7B28-44D8-B8C5-1E92FCB686AC}">
      <dgm:prSet phldrT="[Tekst]"/>
      <dgm:spPr/>
      <dgm:t>
        <a:bodyPr/>
        <a:lstStyle/>
        <a:p>
          <a:r>
            <a:rPr lang="pl-PL" dirty="0" smtClean="0"/>
            <a:t>60%</a:t>
          </a:r>
          <a:endParaRPr lang="en-US" dirty="0"/>
        </a:p>
      </dgm:t>
    </dgm:pt>
    <dgm:pt modelId="{42C2EE1E-01CF-4B3D-97A8-3367C2270E60}" type="parTrans" cxnId="{DB95E5FA-24E6-4889-A6B1-B09DCED3A485}">
      <dgm:prSet/>
      <dgm:spPr/>
      <dgm:t>
        <a:bodyPr/>
        <a:lstStyle/>
        <a:p>
          <a:endParaRPr lang="en-US"/>
        </a:p>
      </dgm:t>
    </dgm:pt>
    <dgm:pt modelId="{3F1E877D-2278-4F8C-9525-4E75F19A2806}" type="sibTrans" cxnId="{DB95E5FA-24E6-4889-A6B1-B09DCED3A485}">
      <dgm:prSet/>
      <dgm:spPr/>
      <dgm:t>
        <a:bodyPr/>
        <a:lstStyle/>
        <a:p>
          <a:endParaRPr lang="en-US"/>
        </a:p>
      </dgm:t>
    </dgm:pt>
    <dgm:pt modelId="{C697FA5F-9BC3-454C-84ED-8612C723B7AB}" type="pres">
      <dgm:prSet presAssocID="{8CCF5F09-576D-49CB-B16E-E8CC892701E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F4C571-23FC-4CF2-A4DA-FB748542651D}" type="pres">
      <dgm:prSet presAssocID="{6EF2B22F-70FB-4E33-AF68-5E1FB4804718}" presName="root1" presStyleCnt="0"/>
      <dgm:spPr/>
    </dgm:pt>
    <dgm:pt modelId="{339F2ADC-5237-499E-AB3F-72C897BEAB89}" type="pres">
      <dgm:prSet presAssocID="{6EF2B22F-70FB-4E33-AF68-5E1FB480471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0AC67F-303E-4412-861B-1C62DD7D3CA1}" type="pres">
      <dgm:prSet presAssocID="{6EF2B22F-70FB-4E33-AF68-5E1FB4804718}" presName="level2hierChild" presStyleCnt="0"/>
      <dgm:spPr/>
    </dgm:pt>
    <dgm:pt modelId="{A862FF57-9BB3-4067-B860-AA78D5BC2B4F}" type="pres">
      <dgm:prSet presAssocID="{845D68A0-7835-4B63-9A78-82F563A42D1D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B4A37EF-17C1-460B-95C9-A0731693EB45}" type="pres">
      <dgm:prSet presAssocID="{845D68A0-7835-4B63-9A78-82F563A42D1D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60552EA-F012-4FE4-A93F-AFAFD1E17D81}" type="pres">
      <dgm:prSet presAssocID="{D48905DD-FA20-40ED-A8B2-15CEFE6EBECC}" presName="root2" presStyleCnt="0"/>
      <dgm:spPr/>
    </dgm:pt>
    <dgm:pt modelId="{D61F2698-550F-43F0-8868-60EC71FFAC6F}" type="pres">
      <dgm:prSet presAssocID="{D48905DD-FA20-40ED-A8B2-15CEFE6EBEC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86AE6E-5532-4BCA-8C6D-1935307DF3BC}" type="pres">
      <dgm:prSet presAssocID="{D48905DD-FA20-40ED-A8B2-15CEFE6EBECC}" presName="level3hierChild" presStyleCnt="0"/>
      <dgm:spPr/>
    </dgm:pt>
    <dgm:pt modelId="{DF3B503A-CF35-49C8-B4C9-CC14C2C24515}" type="pres">
      <dgm:prSet presAssocID="{F71B53FE-27B2-4B0A-898F-FFEE6005A4F4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85CF62CC-20F6-4977-B36E-ACA08BB13C8B}" type="pres">
      <dgm:prSet presAssocID="{F71B53FE-27B2-4B0A-898F-FFEE6005A4F4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D8DBA0E-9EAF-4D72-A733-30AB38B2C5FE}" type="pres">
      <dgm:prSet presAssocID="{C4DEC410-A460-4A4E-9673-908C6EB08087}" presName="root2" presStyleCnt="0"/>
      <dgm:spPr/>
    </dgm:pt>
    <dgm:pt modelId="{B7FCE57F-2D48-446E-8F2E-656D04371010}" type="pres">
      <dgm:prSet presAssocID="{C4DEC410-A460-4A4E-9673-908C6EB0808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5CB083-A0B1-4026-A306-7140EBBF9A4C}" type="pres">
      <dgm:prSet presAssocID="{C4DEC410-A460-4A4E-9673-908C6EB08087}" presName="level3hierChild" presStyleCnt="0"/>
      <dgm:spPr/>
    </dgm:pt>
    <dgm:pt modelId="{31CC4B89-8D74-4424-9E9B-E42AA83F01CB}" type="pres">
      <dgm:prSet presAssocID="{42C2EE1E-01CF-4B3D-97A8-3367C2270E60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4F1A8A2-3AD8-469E-9E0E-9F8F3D733001}" type="pres">
      <dgm:prSet presAssocID="{42C2EE1E-01CF-4B3D-97A8-3367C2270E6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442BF729-8DE0-4EBA-8B64-6F2E1CE61A3F}" type="pres">
      <dgm:prSet presAssocID="{014D4F86-7B28-44D8-B8C5-1E92FCB686AC}" presName="root2" presStyleCnt="0"/>
      <dgm:spPr/>
    </dgm:pt>
    <dgm:pt modelId="{1D5F4BFF-ACE8-4E57-B68B-1D52AF350B44}" type="pres">
      <dgm:prSet presAssocID="{014D4F86-7B28-44D8-B8C5-1E92FCB686A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8D89B0-3FDC-4A51-A8A2-B0E5AAA6B17D}" type="pres">
      <dgm:prSet presAssocID="{014D4F86-7B28-44D8-B8C5-1E92FCB686AC}" presName="level3hierChild" presStyleCnt="0"/>
      <dgm:spPr/>
    </dgm:pt>
  </dgm:ptLst>
  <dgm:cxnLst>
    <dgm:cxn modelId="{5404046C-6FDC-41F7-A80E-CC39DB1D7356}" type="presOf" srcId="{6EF2B22F-70FB-4E33-AF68-5E1FB4804718}" destId="{339F2ADC-5237-499E-AB3F-72C897BEAB89}" srcOrd="0" destOrd="0" presId="urn:microsoft.com/office/officeart/2008/layout/HorizontalMultiLevelHierarchy"/>
    <dgm:cxn modelId="{E3D08F72-08F2-4685-AD7F-5A372D2F44E6}" srcId="{8CCF5F09-576D-49CB-B16E-E8CC892701E3}" destId="{6EF2B22F-70FB-4E33-AF68-5E1FB4804718}" srcOrd="0" destOrd="0" parTransId="{1AD235FD-C9B8-44B9-A0FC-54339EAFC5AB}" sibTransId="{68AA02D2-24E6-441F-A11C-A1316FFEE57B}"/>
    <dgm:cxn modelId="{24760589-B7CF-4F95-900F-A512304CFB43}" type="presOf" srcId="{8CCF5F09-576D-49CB-B16E-E8CC892701E3}" destId="{C697FA5F-9BC3-454C-84ED-8612C723B7AB}" srcOrd="0" destOrd="0" presId="urn:microsoft.com/office/officeart/2008/layout/HorizontalMultiLevelHierarchy"/>
    <dgm:cxn modelId="{DB95E5FA-24E6-4889-A6B1-B09DCED3A485}" srcId="{6EF2B22F-70FB-4E33-AF68-5E1FB4804718}" destId="{014D4F86-7B28-44D8-B8C5-1E92FCB686AC}" srcOrd="2" destOrd="0" parTransId="{42C2EE1E-01CF-4B3D-97A8-3367C2270E60}" sibTransId="{3F1E877D-2278-4F8C-9525-4E75F19A2806}"/>
    <dgm:cxn modelId="{45649E08-FBE4-45AD-9514-A600BDED0F20}" type="presOf" srcId="{845D68A0-7835-4B63-9A78-82F563A42D1D}" destId="{A862FF57-9BB3-4067-B860-AA78D5BC2B4F}" srcOrd="0" destOrd="0" presId="urn:microsoft.com/office/officeart/2008/layout/HorizontalMultiLevelHierarchy"/>
    <dgm:cxn modelId="{49EB6826-6CFE-48AF-ACEF-5BF0DABC4BF0}" type="presOf" srcId="{D48905DD-FA20-40ED-A8B2-15CEFE6EBECC}" destId="{D61F2698-550F-43F0-8868-60EC71FFAC6F}" srcOrd="0" destOrd="0" presId="urn:microsoft.com/office/officeart/2008/layout/HorizontalMultiLevelHierarchy"/>
    <dgm:cxn modelId="{74CC422D-0DC1-495A-9947-B23C2C5F3E07}" type="presOf" srcId="{C4DEC410-A460-4A4E-9673-908C6EB08087}" destId="{B7FCE57F-2D48-446E-8F2E-656D04371010}" srcOrd="0" destOrd="0" presId="urn:microsoft.com/office/officeart/2008/layout/HorizontalMultiLevelHierarchy"/>
    <dgm:cxn modelId="{EA72C00A-5BFF-418C-8C0F-903EE720D65F}" type="presOf" srcId="{F71B53FE-27B2-4B0A-898F-FFEE6005A4F4}" destId="{DF3B503A-CF35-49C8-B4C9-CC14C2C24515}" srcOrd="0" destOrd="0" presId="urn:microsoft.com/office/officeart/2008/layout/HorizontalMultiLevelHierarchy"/>
    <dgm:cxn modelId="{F4790097-0DC6-486B-88CF-46A432971117}" type="presOf" srcId="{F71B53FE-27B2-4B0A-898F-FFEE6005A4F4}" destId="{85CF62CC-20F6-4977-B36E-ACA08BB13C8B}" srcOrd="1" destOrd="0" presId="urn:microsoft.com/office/officeart/2008/layout/HorizontalMultiLevelHierarchy"/>
    <dgm:cxn modelId="{0B6BF0C7-AE32-429B-8C48-E8106D783C94}" srcId="{6EF2B22F-70FB-4E33-AF68-5E1FB4804718}" destId="{C4DEC410-A460-4A4E-9673-908C6EB08087}" srcOrd="1" destOrd="0" parTransId="{F71B53FE-27B2-4B0A-898F-FFEE6005A4F4}" sibTransId="{FB447324-F32A-4666-9D2E-F422FCB06638}"/>
    <dgm:cxn modelId="{8991A2D7-60C5-4FA9-B5DB-76F0804B1C3E}" type="presOf" srcId="{42C2EE1E-01CF-4B3D-97A8-3367C2270E60}" destId="{94F1A8A2-3AD8-469E-9E0E-9F8F3D733001}" srcOrd="1" destOrd="0" presId="urn:microsoft.com/office/officeart/2008/layout/HorizontalMultiLevelHierarchy"/>
    <dgm:cxn modelId="{453FF34F-E2DB-4351-A8A9-E8DB0DE2E921}" type="presOf" srcId="{014D4F86-7B28-44D8-B8C5-1E92FCB686AC}" destId="{1D5F4BFF-ACE8-4E57-B68B-1D52AF350B44}" srcOrd="0" destOrd="0" presId="urn:microsoft.com/office/officeart/2008/layout/HorizontalMultiLevelHierarchy"/>
    <dgm:cxn modelId="{1DDBAD74-A3E9-4AE5-903A-C5ACFD62F092}" type="presOf" srcId="{845D68A0-7835-4B63-9A78-82F563A42D1D}" destId="{4B4A37EF-17C1-460B-95C9-A0731693EB45}" srcOrd="1" destOrd="0" presId="urn:microsoft.com/office/officeart/2008/layout/HorizontalMultiLevelHierarchy"/>
    <dgm:cxn modelId="{74D4BE91-1519-49F8-B296-BF9C5BE99C2E}" srcId="{6EF2B22F-70FB-4E33-AF68-5E1FB4804718}" destId="{D48905DD-FA20-40ED-A8B2-15CEFE6EBECC}" srcOrd="0" destOrd="0" parTransId="{845D68A0-7835-4B63-9A78-82F563A42D1D}" sibTransId="{CB953BAC-EC3A-4B3B-A637-C458C036A718}"/>
    <dgm:cxn modelId="{401BE54A-5D92-496A-B77A-13040B9D97C1}" type="presOf" srcId="{42C2EE1E-01CF-4B3D-97A8-3367C2270E60}" destId="{31CC4B89-8D74-4424-9E9B-E42AA83F01CB}" srcOrd="0" destOrd="0" presId="urn:microsoft.com/office/officeart/2008/layout/HorizontalMultiLevelHierarchy"/>
    <dgm:cxn modelId="{D61FF955-1EC4-4703-8AFB-460A9BA8E3B0}" type="presParOf" srcId="{C697FA5F-9BC3-454C-84ED-8612C723B7AB}" destId="{0AF4C571-23FC-4CF2-A4DA-FB748542651D}" srcOrd="0" destOrd="0" presId="urn:microsoft.com/office/officeart/2008/layout/HorizontalMultiLevelHierarchy"/>
    <dgm:cxn modelId="{07CF4620-2150-4310-BE6A-BDCE73A55C9B}" type="presParOf" srcId="{0AF4C571-23FC-4CF2-A4DA-FB748542651D}" destId="{339F2ADC-5237-499E-AB3F-72C897BEAB89}" srcOrd="0" destOrd="0" presId="urn:microsoft.com/office/officeart/2008/layout/HorizontalMultiLevelHierarchy"/>
    <dgm:cxn modelId="{54E2BE48-D1F8-4264-9C4A-95DDD95BDAAF}" type="presParOf" srcId="{0AF4C571-23FC-4CF2-A4DA-FB748542651D}" destId="{700AC67F-303E-4412-861B-1C62DD7D3CA1}" srcOrd="1" destOrd="0" presId="urn:microsoft.com/office/officeart/2008/layout/HorizontalMultiLevelHierarchy"/>
    <dgm:cxn modelId="{04648D9E-0E5C-4F66-9A50-838551626D73}" type="presParOf" srcId="{700AC67F-303E-4412-861B-1C62DD7D3CA1}" destId="{A862FF57-9BB3-4067-B860-AA78D5BC2B4F}" srcOrd="0" destOrd="0" presId="urn:microsoft.com/office/officeart/2008/layout/HorizontalMultiLevelHierarchy"/>
    <dgm:cxn modelId="{EEAA94D5-665F-4C1C-869F-0D64DE500B0D}" type="presParOf" srcId="{A862FF57-9BB3-4067-B860-AA78D5BC2B4F}" destId="{4B4A37EF-17C1-460B-95C9-A0731693EB45}" srcOrd="0" destOrd="0" presId="urn:microsoft.com/office/officeart/2008/layout/HorizontalMultiLevelHierarchy"/>
    <dgm:cxn modelId="{0E0A63DE-C2F6-421B-90E2-4C48E4B5A194}" type="presParOf" srcId="{700AC67F-303E-4412-861B-1C62DD7D3CA1}" destId="{860552EA-F012-4FE4-A93F-AFAFD1E17D81}" srcOrd="1" destOrd="0" presId="urn:microsoft.com/office/officeart/2008/layout/HorizontalMultiLevelHierarchy"/>
    <dgm:cxn modelId="{3180796B-2E40-486E-AED9-101146AEC0ED}" type="presParOf" srcId="{860552EA-F012-4FE4-A93F-AFAFD1E17D81}" destId="{D61F2698-550F-43F0-8868-60EC71FFAC6F}" srcOrd="0" destOrd="0" presId="urn:microsoft.com/office/officeart/2008/layout/HorizontalMultiLevelHierarchy"/>
    <dgm:cxn modelId="{1A59DC2A-6AFE-4B4C-9704-63B8356364B8}" type="presParOf" srcId="{860552EA-F012-4FE4-A93F-AFAFD1E17D81}" destId="{2586AE6E-5532-4BCA-8C6D-1935307DF3BC}" srcOrd="1" destOrd="0" presId="urn:microsoft.com/office/officeart/2008/layout/HorizontalMultiLevelHierarchy"/>
    <dgm:cxn modelId="{109426EA-496C-470E-BE4D-32E67E9CAB3D}" type="presParOf" srcId="{700AC67F-303E-4412-861B-1C62DD7D3CA1}" destId="{DF3B503A-CF35-49C8-B4C9-CC14C2C24515}" srcOrd="2" destOrd="0" presId="urn:microsoft.com/office/officeart/2008/layout/HorizontalMultiLevelHierarchy"/>
    <dgm:cxn modelId="{3E3B2350-47B0-4BE9-BF66-F6C37A616DDF}" type="presParOf" srcId="{DF3B503A-CF35-49C8-B4C9-CC14C2C24515}" destId="{85CF62CC-20F6-4977-B36E-ACA08BB13C8B}" srcOrd="0" destOrd="0" presId="urn:microsoft.com/office/officeart/2008/layout/HorizontalMultiLevelHierarchy"/>
    <dgm:cxn modelId="{9A891F02-5F0A-44BF-8E0F-4D9982DC5FCD}" type="presParOf" srcId="{700AC67F-303E-4412-861B-1C62DD7D3CA1}" destId="{0D8DBA0E-9EAF-4D72-A733-30AB38B2C5FE}" srcOrd="3" destOrd="0" presId="urn:microsoft.com/office/officeart/2008/layout/HorizontalMultiLevelHierarchy"/>
    <dgm:cxn modelId="{02C7BE88-E72A-44DB-9E3A-075D5B1F9770}" type="presParOf" srcId="{0D8DBA0E-9EAF-4D72-A733-30AB38B2C5FE}" destId="{B7FCE57F-2D48-446E-8F2E-656D04371010}" srcOrd="0" destOrd="0" presId="urn:microsoft.com/office/officeart/2008/layout/HorizontalMultiLevelHierarchy"/>
    <dgm:cxn modelId="{C021FA9E-C63D-4EE0-9102-425D00BD9623}" type="presParOf" srcId="{0D8DBA0E-9EAF-4D72-A733-30AB38B2C5FE}" destId="{C25CB083-A0B1-4026-A306-7140EBBF9A4C}" srcOrd="1" destOrd="0" presId="urn:microsoft.com/office/officeart/2008/layout/HorizontalMultiLevelHierarchy"/>
    <dgm:cxn modelId="{82F163B9-EA51-49F0-9E2E-C23CC6CF6EB6}" type="presParOf" srcId="{700AC67F-303E-4412-861B-1C62DD7D3CA1}" destId="{31CC4B89-8D74-4424-9E9B-E42AA83F01CB}" srcOrd="4" destOrd="0" presId="urn:microsoft.com/office/officeart/2008/layout/HorizontalMultiLevelHierarchy"/>
    <dgm:cxn modelId="{96054CFA-0DB5-4875-9116-F219390AE680}" type="presParOf" srcId="{31CC4B89-8D74-4424-9E9B-E42AA83F01CB}" destId="{94F1A8A2-3AD8-469E-9E0E-9F8F3D733001}" srcOrd="0" destOrd="0" presId="urn:microsoft.com/office/officeart/2008/layout/HorizontalMultiLevelHierarchy"/>
    <dgm:cxn modelId="{FFDC4887-492C-4706-84DA-0DFAE6ED5AA8}" type="presParOf" srcId="{700AC67F-303E-4412-861B-1C62DD7D3CA1}" destId="{442BF729-8DE0-4EBA-8B64-6F2E1CE61A3F}" srcOrd="5" destOrd="0" presId="urn:microsoft.com/office/officeart/2008/layout/HorizontalMultiLevelHierarchy"/>
    <dgm:cxn modelId="{47420E38-195D-4155-B224-40537D292E47}" type="presParOf" srcId="{442BF729-8DE0-4EBA-8B64-6F2E1CE61A3F}" destId="{1D5F4BFF-ACE8-4E57-B68B-1D52AF350B44}" srcOrd="0" destOrd="0" presId="urn:microsoft.com/office/officeart/2008/layout/HorizontalMultiLevelHierarchy"/>
    <dgm:cxn modelId="{A17D095F-586C-4A2B-B07B-71DE1164CEF2}" type="presParOf" srcId="{442BF729-8DE0-4EBA-8B64-6F2E1CE61A3F}" destId="{2D8D89B0-3FDC-4A51-A8A2-B0E5AAA6B17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2B48FB-2626-49C0-94BF-A7F1228743E8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F9DABE-56E4-48DE-BA90-13B81333C87A}">
      <dgm:prSet phldrT="[Tekst]"/>
      <dgm:spPr/>
      <dgm:t>
        <a:bodyPr/>
        <a:lstStyle/>
        <a:p>
          <a:r>
            <a:rPr lang="pl-PL" dirty="0" smtClean="0"/>
            <a:t>19% </a:t>
          </a:r>
          <a:r>
            <a:rPr lang="pl-PL" dirty="0" err="1" smtClean="0"/>
            <a:t>parents</a:t>
          </a:r>
          <a:endParaRPr lang="en-US" dirty="0"/>
        </a:p>
      </dgm:t>
    </dgm:pt>
    <dgm:pt modelId="{EEC11571-4E70-4AAA-BCDF-1280EECFE87D}" type="parTrans" cxnId="{7675C6F1-9A1A-425E-AB74-61FA124C159C}">
      <dgm:prSet/>
      <dgm:spPr/>
      <dgm:t>
        <a:bodyPr/>
        <a:lstStyle/>
        <a:p>
          <a:endParaRPr lang="en-US"/>
        </a:p>
      </dgm:t>
    </dgm:pt>
    <dgm:pt modelId="{9AC4C915-1502-4A8F-8714-8083B3DB8B18}" type="sibTrans" cxnId="{7675C6F1-9A1A-425E-AB74-61FA124C159C}">
      <dgm:prSet/>
      <dgm:spPr/>
      <dgm:t>
        <a:bodyPr/>
        <a:lstStyle/>
        <a:p>
          <a:endParaRPr lang="en-US"/>
        </a:p>
      </dgm:t>
    </dgm:pt>
    <dgm:pt modelId="{8FE9CB49-393D-4204-BB91-CE393D8B8055}">
      <dgm:prSet phldrT="[Tekst]"/>
      <dgm:spPr/>
      <dgm:t>
        <a:bodyPr/>
        <a:lstStyle/>
        <a:p>
          <a:r>
            <a:rPr lang="pl-PL" dirty="0" smtClean="0"/>
            <a:t>19% </a:t>
          </a:r>
          <a:r>
            <a:rPr lang="pl-PL" dirty="0" err="1" smtClean="0"/>
            <a:t>e.p</a:t>
          </a:r>
          <a:r>
            <a:rPr lang="pl-PL" dirty="0" smtClean="0"/>
            <a:t>.</a:t>
          </a:r>
          <a:endParaRPr lang="en-US" dirty="0"/>
        </a:p>
      </dgm:t>
    </dgm:pt>
    <dgm:pt modelId="{58EBE9D9-AF6B-4B88-910A-14484D02BECE}" type="parTrans" cxnId="{F8A086B0-0F8A-4257-9DFE-855E8757CDF2}">
      <dgm:prSet/>
      <dgm:spPr/>
      <dgm:t>
        <a:bodyPr/>
        <a:lstStyle/>
        <a:p>
          <a:endParaRPr lang="en-US"/>
        </a:p>
      </dgm:t>
    </dgm:pt>
    <dgm:pt modelId="{8F4DFAF6-613E-464E-BDAA-A0A942B07DD4}" type="sibTrans" cxnId="{F8A086B0-0F8A-4257-9DFE-855E8757CDF2}">
      <dgm:prSet/>
      <dgm:spPr/>
      <dgm:t>
        <a:bodyPr/>
        <a:lstStyle/>
        <a:p>
          <a:endParaRPr lang="en-US"/>
        </a:p>
      </dgm:t>
    </dgm:pt>
    <dgm:pt modelId="{D02280FD-3062-4A2B-B1C8-340E2750AF85}">
      <dgm:prSet phldrT="[Tekst]"/>
      <dgm:spPr/>
      <dgm:t>
        <a:bodyPr/>
        <a:lstStyle/>
        <a:p>
          <a:r>
            <a:rPr lang="pl-PL" dirty="0" smtClean="0"/>
            <a:t>14% </a:t>
          </a:r>
          <a:r>
            <a:rPr lang="pl-PL" dirty="0" err="1" smtClean="0"/>
            <a:t>school</a:t>
          </a:r>
          <a:endParaRPr lang="en-US" dirty="0"/>
        </a:p>
      </dgm:t>
    </dgm:pt>
    <dgm:pt modelId="{183D6E75-8A95-4CC0-94AA-6A3EBDDEB135}" type="parTrans" cxnId="{C77E3799-958F-41BE-A375-2203C61CDF9D}">
      <dgm:prSet/>
      <dgm:spPr/>
      <dgm:t>
        <a:bodyPr/>
        <a:lstStyle/>
        <a:p>
          <a:endParaRPr lang="en-US"/>
        </a:p>
      </dgm:t>
    </dgm:pt>
    <dgm:pt modelId="{B2F6AC64-A405-454D-B0DD-1D6A0A4DDFE1}" type="sibTrans" cxnId="{C77E3799-958F-41BE-A375-2203C61CDF9D}">
      <dgm:prSet/>
      <dgm:spPr/>
      <dgm:t>
        <a:bodyPr/>
        <a:lstStyle/>
        <a:p>
          <a:endParaRPr lang="en-US"/>
        </a:p>
      </dgm:t>
    </dgm:pt>
    <dgm:pt modelId="{A1A59BC5-EB9E-4C77-8453-F5A01A84CCC3}">
      <dgm:prSet phldrT="[Tekst]"/>
      <dgm:spPr/>
      <dgm:t>
        <a:bodyPr/>
        <a:lstStyle/>
        <a:p>
          <a:r>
            <a:rPr lang="pl-PL" dirty="0" err="1" smtClean="0"/>
            <a:t>Economical</a:t>
          </a:r>
          <a:r>
            <a:rPr lang="pl-PL" dirty="0" smtClean="0"/>
            <a:t> </a:t>
          </a:r>
          <a:r>
            <a:rPr lang="pl-PL" dirty="0" err="1" smtClean="0"/>
            <a:t>knowledge</a:t>
          </a:r>
          <a:endParaRPr lang="en-US" dirty="0"/>
        </a:p>
      </dgm:t>
    </dgm:pt>
    <dgm:pt modelId="{D18AD40C-296E-41EC-819F-0DBF15021D63}" type="parTrans" cxnId="{D940018D-2C67-48F6-B515-609AC8ACCC84}">
      <dgm:prSet/>
      <dgm:spPr/>
      <dgm:t>
        <a:bodyPr/>
        <a:lstStyle/>
        <a:p>
          <a:endParaRPr lang="en-US"/>
        </a:p>
      </dgm:t>
    </dgm:pt>
    <dgm:pt modelId="{8278C7F3-87F3-4E1A-804E-96C8995FB861}" type="sibTrans" cxnId="{D940018D-2C67-48F6-B515-609AC8ACCC84}">
      <dgm:prSet/>
      <dgm:spPr/>
      <dgm:t>
        <a:bodyPr/>
        <a:lstStyle/>
        <a:p>
          <a:endParaRPr lang="en-US"/>
        </a:p>
      </dgm:t>
    </dgm:pt>
    <dgm:pt modelId="{A0AE3029-9180-4FBC-9749-C7E5DD1FF814}" type="pres">
      <dgm:prSet presAssocID="{572B48FB-2626-49C0-94BF-A7F1228743E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EF23B9-AD83-4C98-8128-8124EA71621C}" type="pres">
      <dgm:prSet presAssocID="{572B48FB-2626-49C0-94BF-A7F1228743E8}" presName="ellipse" presStyleLbl="trBgShp" presStyleIdx="0" presStyleCnt="1"/>
      <dgm:spPr/>
    </dgm:pt>
    <dgm:pt modelId="{0AA3896C-3B4B-48BB-A85C-77B99355BC95}" type="pres">
      <dgm:prSet presAssocID="{572B48FB-2626-49C0-94BF-A7F1228743E8}" presName="arrow1" presStyleLbl="fgShp" presStyleIdx="0" presStyleCnt="1"/>
      <dgm:spPr/>
    </dgm:pt>
    <dgm:pt modelId="{CCBA9F0B-56B7-43EE-B92D-28AF98EB8000}" type="pres">
      <dgm:prSet presAssocID="{572B48FB-2626-49C0-94BF-A7F1228743E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8D84D-E677-4FDF-BDAE-59A9A795BEDB}" type="pres">
      <dgm:prSet presAssocID="{8FE9CB49-393D-4204-BB91-CE393D8B805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A1FA5-F284-4EB9-B744-781213D2D2A0}" type="pres">
      <dgm:prSet presAssocID="{D02280FD-3062-4A2B-B1C8-340E2750AF8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1F861-1BE2-4388-BE69-C6E8D92C6F69}" type="pres">
      <dgm:prSet presAssocID="{A1A59BC5-EB9E-4C77-8453-F5A01A84CCC3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56C8F-A294-48B8-8DA4-770748B76D5B}" type="pres">
      <dgm:prSet presAssocID="{572B48FB-2626-49C0-94BF-A7F1228743E8}" presName="funnel" presStyleLbl="trAlignAcc1" presStyleIdx="0" presStyleCnt="1"/>
      <dgm:spPr/>
    </dgm:pt>
  </dgm:ptLst>
  <dgm:cxnLst>
    <dgm:cxn modelId="{2D01DF1C-75F1-4B37-BCE3-EF3B126486E4}" type="presOf" srcId="{572B48FB-2626-49C0-94BF-A7F1228743E8}" destId="{A0AE3029-9180-4FBC-9749-C7E5DD1FF814}" srcOrd="0" destOrd="0" presId="urn:microsoft.com/office/officeart/2005/8/layout/funnel1"/>
    <dgm:cxn modelId="{0D1A5585-CB1D-46DC-B69C-88F1DEE6F182}" type="presOf" srcId="{A1A59BC5-EB9E-4C77-8453-F5A01A84CCC3}" destId="{CCBA9F0B-56B7-43EE-B92D-28AF98EB8000}" srcOrd="0" destOrd="0" presId="urn:microsoft.com/office/officeart/2005/8/layout/funnel1"/>
    <dgm:cxn modelId="{AFA2F42B-8063-40C1-9F82-07C5D7F1A354}" type="presOf" srcId="{D02280FD-3062-4A2B-B1C8-340E2750AF85}" destId="{F518D84D-E677-4FDF-BDAE-59A9A795BEDB}" srcOrd="0" destOrd="0" presId="urn:microsoft.com/office/officeart/2005/8/layout/funnel1"/>
    <dgm:cxn modelId="{2D17AC94-52F5-4FDB-929D-A4BD997456B9}" type="presOf" srcId="{97F9DABE-56E4-48DE-BA90-13B81333C87A}" destId="{EE51F861-1BE2-4388-BE69-C6E8D92C6F69}" srcOrd="0" destOrd="0" presId="urn:microsoft.com/office/officeart/2005/8/layout/funnel1"/>
    <dgm:cxn modelId="{7675C6F1-9A1A-425E-AB74-61FA124C159C}" srcId="{572B48FB-2626-49C0-94BF-A7F1228743E8}" destId="{97F9DABE-56E4-48DE-BA90-13B81333C87A}" srcOrd="0" destOrd="0" parTransId="{EEC11571-4E70-4AAA-BCDF-1280EECFE87D}" sibTransId="{9AC4C915-1502-4A8F-8714-8083B3DB8B18}"/>
    <dgm:cxn modelId="{F8A086B0-0F8A-4257-9DFE-855E8757CDF2}" srcId="{572B48FB-2626-49C0-94BF-A7F1228743E8}" destId="{8FE9CB49-393D-4204-BB91-CE393D8B8055}" srcOrd="1" destOrd="0" parTransId="{58EBE9D9-AF6B-4B88-910A-14484D02BECE}" sibTransId="{8F4DFAF6-613E-464E-BDAA-A0A942B07DD4}"/>
    <dgm:cxn modelId="{C77E3799-958F-41BE-A375-2203C61CDF9D}" srcId="{572B48FB-2626-49C0-94BF-A7F1228743E8}" destId="{D02280FD-3062-4A2B-B1C8-340E2750AF85}" srcOrd="2" destOrd="0" parTransId="{183D6E75-8A95-4CC0-94AA-6A3EBDDEB135}" sibTransId="{B2F6AC64-A405-454D-B0DD-1D6A0A4DDFE1}"/>
    <dgm:cxn modelId="{D940018D-2C67-48F6-B515-609AC8ACCC84}" srcId="{572B48FB-2626-49C0-94BF-A7F1228743E8}" destId="{A1A59BC5-EB9E-4C77-8453-F5A01A84CCC3}" srcOrd="3" destOrd="0" parTransId="{D18AD40C-296E-41EC-819F-0DBF15021D63}" sibTransId="{8278C7F3-87F3-4E1A-804E-96C8995FB861}"/>
    <dgm:cxn modelId="{5D04ED7D-097C-4AE0-B7D5-053BEBDD138D}" type="presOf" srcId="{8FE9CB49-393D-4204-BB91-CE393D8B8055}" destId="{5A7A1FA5-F284-4EB9-B744-781213D2D2A0}" srcOrd="0" destOrd="0" presId="urn:microsoft.com/office/officeart/2005/8/layout/funnel1"/>
    <dgm:cxn modelId="{122BF422-E527-4242-81EB-490C97A40BB4}" type="presParOf" srcId="{A0AE3029-9180-4FBC-9749-C7E5DD1FF814}" destId="{C7EF23B9-AD83-4C98-8128-8124EA71621C}" srcOrd="0" destOrd="0" presId="urn:microsoft.com/office/officeart/2005/8/layout/funnel1"/>
    <dgm:cxn modelId="{24FAA736-B306-432B-B46C-83A45EDE2F7C}" type="presParOf" srcId="{A0AE3029-9180-4FBC-9749-C7E5DD1FF814}" destId="{0AA3896C-3B4B-48BB-A85C-77B99355BC95}" srcOrd="1" destOrd="0" presId="urn:microsoft.com/office/officeart/2005/8/layout/funnel1"/>
    <dgm:cxn modelId="{1AD66902-E744-4D6A-9662-A1AED904D493}" type="presParOf" srcId="{A0AE3029-9180-4FBC-9749-C7E5DD1FF814}" destId="{CCBA9F0B-56B7-43EE-B92D-28AF98EB8000}" srcOrd="2" destOrd="0" presId="urn:microsoft.com/office/officeart/2005/8/layout/funnel1"/>
    <dgm:cxn modelId="{C06E1BF0-C4BC-4C28-9CD4-8C1BCCA0B5E9}" type="presParOf" srcId="{A0AE3029-9180-4FBC-9749-C7E5DD1FF814}" destId="{F518D84D-E677-4FDF-BDAE-59A9A795BEDB}" srcOrd="3" destOrd="0" presId="urn:microsoft.com/office/officeart/2005/8/layout/funnel1"/>
    <dgm:cxn modelId="{679B1FF3-AC22-483C-9FD6-C3AF47DEB58C}" type="presParOf" srcId="{A0AE3029-9180-4FBC-9749-C7E5DD1FF814}" destId="{5A7A1FA5-F284-4EB9-B744-781213D2D2A0}" srcOrd="4" destOrd="0" presId="urn:microsoft.com/office/officeart/2005/8/layout/funnel1"/>
    <dgm:cxn modelId="{A287AACF-0105-42D3-94C1-0FD0759C92C9}" type="presParOf" srcId="{A0AE3029-9180-4FBC-9749-C7E5DD1FF814}" destId="{EE51F861-1BE2-4388-BE69-C6E8D92C6F69}" srcOrd="5" destOrd="0" presId="urn:microsoft.com/office/officeart/2005/8/layout/funnel1"/>
    <dgm:cxn modelId="{A6D35656-E339-42F6-9BDC-0907EBE29CE6}" type="presParOf" srcId="{A0AE3029-9180-4FBC-9749-C7E5DD1FF814}" destId="{AE256C8F-A294-48B8-8DA4-770748B76D5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8B5C27-C4E3-4FE0-AB8A-C25A03D2A71B}" type="doc">
      <dgm:prSet loTypeId="urn:microsoft.com/office/officeart/2005/8/layout/pyramid2" loCatId="list" qsTypeId="urn:microsoft.com/office/officeart/2005/8/quickstyle/simple1" qsCatId="simple" csTypeId="urn:microsoft.com/office/officeart/2005/8/colors/accent1_1" csCatId="accent1" phldr="1"/>
      <dgm:spPr/>
    </dgm:pt>
    <dgm:pt modelId="{CE6BE665-19AE-4594-AAA9-A0B90C5AFF2A}">
      <dgm:prSet phldrT="[Tekst]" custT="1"/>
      <dgm:spPr/>
      <dgm:t>
        <a:bodyPr/>
        <a:lstStyle/>
        <a:p>
          <a:pPr algn="l"/>
          <a:r>
            <a:rPr lang="pl-PL" sz="3600" dirty="0" smtClean="0"/>
            <a:t>Stock market </a:t>
          </a:r>
          <a:endParaRPr lang="en-US" sz="3600" dirty="0"/>
        </a:p>
      </dgm:t>
    </dgm:pt>
    <dgm:pt modelId="{296CD5B8-EB2D-45CC-99E0-AEB9AAB3A889}" type="parTrans" cxnId="{8922E143-83D0-4B6B-BC9E-60DD3F0BF9D4}">
      <dgm:prSet/>
      <dgm:spPr/>
      <dgm:t>
        <a:bodyPr/>
        <a:lstStyle/>
        <a:p>
          <a:endParaRPr lang="en-US"/>
        </a:p>
      </dgm:t>
    </dgm:pt>
    <dgm:pt modelId="{75EE5055-0E1D-419A-B963-82E1C96F278F}" type="sibTrans" cxnId="{8922E143-83D0-4B6B-BC9E-60DD3F0BF9D4}">
      <dgm:prSet/>
      <dgm:spPr/>
      <dgm:t>
        <a:bodyPr/>
        <a:lstStyle/>
        <a:p>
          <a:endParaRPr lang="en-US"/>
        </a:p>
      </dgm:t>
    </dgm:pt>
    <dgm:pt modelId="{F8312990-358A-4593-840F-0791AA5E95EB}">
      <dgm:prSet phldrT="[Tekst]" custT="1"/>
      <dgm:spPr/>
      <dgm:t>
        <a:bodyPr/>
        <a:lstStyle/>
        <a:p>
          <a:r>
            <a:rPr lang="pl-PL" sz="3600" dirty="0" err="1" smtClean="0"/>
            <a:t>Retirement</a:t>
          </a:r>
          <a:r>
            <a:rPr lang="pl-PL" sz="3600" dirty="0" smtClean="0"/>
            <a:t> </a:t>
          </a:r>
          <a:r>
            <a:rPr lang="pl-PL" sz="3600" dirty="0" err="1" smtClean="0"/>
            <a:t>funds</a:t>
          </a:r>
          <a:r>
            <a:rPr lang="pl-PL" sz="3600" dirty="0" smtClean="0"/>
            <a:t> and </a:t>
          </a:r>
          <a:r>
            <a:rPr lang="pl-PL" sz="3600" dirty="0" err="1" smtClean="0"/>
            <a:t>insurance</a:t>
          </a:r>
          <a:endParaRPr lang="en-US" sz="3600" dirty="0"/>
        </a:p>
      </dgm:t>
    </dgm:pt>
    <dgm:pt modelId="{4F75381C-9D3C-4796-A67B-CA3A4EFDE2D8}" type="parTrans" cxnId="{4AB832C6-216B-4FC8-B230-1B34766572A9}">
      <dgm:prSet/>
      <dgm:spPr/>
      <dgm:t>
        <a:bodyPr/>
        <a:lstStyle/>
        <a:p>
          <a:endParaRPr lang="en-US"/>
        </a:p>
      </dgm:t>
    </dgm:pt>
    <dgm:pt modelId="{36E24F04-773C-4E2F-94ED-90F961FFF947}" type="sibTrans" cxnId="{4AB832C6-216B-4FC8-B230-1B34766572A9}">
      <dgm:prSet/>
      <dgm:spPr/>
      <dgm:t>
        <a:bodyPr/>
        <a:lstStyle/>
        <a:p>
          <a:endParaRPr lang="en-US"/>
        </a:p>
      </dgm:t>
    </dgm:pt>
    <dgm:pt modelId="{05039DDB-77DD-416F-876B-61D2BB3DBA71}">
      <dgm:prSet phldrT="[Tekst]" custT="1"/>
      <dgm:spPr/>
      <dgm:t>
        <a:bodyPr/>
        <a:lstStyle/>
        <a:p>
          <a:r>
            <a:rPr lang="pl-PL" sz="3600" dirty="0" err="1" smtClean="0"/>
            <a:t>Opening</a:t>
          </a:r>
          <a:r>
            <a:rPr lang="pl-PL" sz="3600" dirty="0" smtClean="0"/>
            <a:t> </a:t>
          </a:r>
          <a:r>
            <a:rPr lang="pl-PL" sz="3600" dirty="0" err="1" smtClean="0"/>
            <a:t>up</a:t>
          </a:r>
          <a:r>
            <a:rPr lang="pl-PL" sz="3600" dirty="0" smtClean="0"/>
            <a:t> business</a:t>
          </a:r>
          <a:endParaRPr lang="en-US" sz="3600" dirty="0"/>
        </a:p>
      </dgm:t>
    </dgm:pt>
    <dgm:pt modelId="{D99F44AA-98E9-4527-ACB6-7064D525F5A8}" type="parTrans" cxnId="{1AE65079-934F-4116-AD42-E40282C8AF4F}">
      <dgm:prSet/>
      <dgm:spPr/>
      <dgm:t>
        <a:bodyPr/>
        <a:lstStyle/>
        <a:p>
          <a:endParaRPr lang="en-US"/>
        </a:p>
      </dgm:t>
    </dgm:pt>
    <dgm:pt modelId="{17683A60-287A-4D73-9872-BCA77C7D5D3A}" type="sibTrans" cxnId="{1AE65079-934F-4116-AD42-E40282C8AF4F}">
      <dgm:prSet/>
      <dgm:spPr/>
      <dgm:t>
        <a:bodyPr/>
        <a:lstStyle/>
        <a:p>
          <a:endParaRPr lang="en-US"/>
        </a:p>
      </dgm:t>
    </dgm:pt>
    <dgm:pt modelId="{24F86391-44D1-43CB-A5F4-55F7D49154D7}" type="pres">
      <dgm:prSet presAssocID="{A08B5C27-C4E3-4FE0-AB8A-C25A03D2A71B}" presName="compositeShape" presStyleCnt="0">
        <dgm:presLayoutVars>
          <dgm:dir/>
          <dgm:resizeHandles/>
        </dgm:presLayoutVars>
      </dgm:prSet>
      <dgm:spPr/>
    </dgm:pt>
    <dgm:pt modelId="{731099CB-370B-4892-A69A-8EF1BC38DC42}" type="pres">
      <dgm:prSet presAssocID="{A08B5C27-C4E3-4FE0-AB8A-C25A03D2A71B}" presName="pyramid" presStyleLbl="node1" presStyleIdx="0" presStyleCnt="1"/>
      <dgm:spPr/>
    </dgm:pt>
    <dgm:pt modelId="{D69F2781-23B4-43DC-8CBE-11C54C3A5069}" type="pres">
      <dgm:prSet presAssocID="{A08B5C27-C4E3-4FE0-AB8A-C25A03D2A71B}" presName="theList" presStyleCnt="0"/>
      <dgm:spPr/>
    </dgm:pt>
    <dgm:pt modelId="{46D13A94-FC5B-451C-868F-5447B5571FF5}" type="pres">
      <dgm:prSet presAssocID="{CE6BE665-19AE-4594-AAA9-A0B90C5AFF2A}" presName="aNode" presStyleLbl="fgAcc1" presStyleIdx="0" presStyleCnt="3" custScaleX="148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5CDCE-7941-4CEF-B795-5A41026C0EEE}" type="pres">
      <dgm:prSet presAssocID="{CE6BE665-19AE-4594-AAA9-A0B90C5AFF2A}" presName="aSpace" presStyleCnt="0"/>
      <dgm:spPr/>
    </dgm:pt>
    <dgm:pt modelId="{D1A78B89-0D10-48C4-AC7C-D3AB04CCE327}" type="pres">
      <dgm:prSet presAssocID="{F8312990-358A-4593-840F-0791AA5E95EB}" presName="aNode" presStyleLbl="fgAcc1" presStyleIdx="1" presStyleCnt="3" custScaleX="151834" custLinFactNeighborX="2113" custLinFactNeighborY="-13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B84D3-10D4-4A63-AED6-0995EB5F01CF}" type="pres">
      <dgm:prSet presAssocID="{F8312990-358A-4593-840F-0791AA5E95EB}" presName="aSpace" presStyleCnt="0"/>
      <dgm:spPr/>
    </dgm:pt>
    <dgm:pt modelId="{BC131492-1B12-4A29-8D24-26338F169CF0}" type="pres">
      <dgm:prSet presAssocID="{05039DDB-77DD-416F-876B-61D2BB3DBA71}" presName="aNode" presStyleLbl="fgAcc1" presStyleIdx="2" presStyleCnt="3" custScaleX="15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414BEB-21A0-447D-A9CE-BD1768071C9B}" type="pres">
      <dgm:prSet presAssocID="{05039DDB-77DD-416F-876B-61D2BB3DBA71}" presName="aSpace" presStyleCnt="0"/>
      <dgm:spPr/>
    </dgm:pt>
  </dgm:ptLst>
  <dgm:cxnLst>
    <dgm:cxn modelId="{7257802B-ECC5-4573-9956-E7B3BAA92757}" type="presOf" srcId="{05039DDB-77DD-416F-876B-61D2BB3DBA71}" destId="{BC131492-1B12-4A29-8D24-26338F169CF0}" srcOrd="0" destOrd="0" presId="urn:microsoft.com/office/officeart/2005/8/layout/pyramid2"/>
    <dgm:cxn modelId="{6CBB280E-0793-486D-A724-FBE3D9C91495}" type="presOf" srcId="{A08B5C27-C4E3-4FE0-AB8A-C25A03D2A71B}" destId="{24F86391-44D1-43CB-A5F4-55F7D49154D7}" srcOrd="0" destOrd="0" presId="urn:microsoft.com/office/officeart/2005/8/layout/pyramid2"/>
    <dgm:cxn modelId="{8922E143-83D0-4B6B-BC9E-60DD3F0BF9D4}" srcId="{A08B5C27-C4E3-4FE0-AB8A-C25A03D2A71B}" destId="{CE6BE665-19AE-4594-AAA9-A0B90C5AFF2A}" srcOrd="0" destOrd="0" parTransId="{296CD5B8-EB2D-45CC-99E0-AEB9AAB3A889}" sibTransId="{75EE5055-0E1D-419A-B963-82E1C96F278F}"/>
    <dgm:cxn modelId="{65D406B3-4D23-4ACB-8FCB-3B39B7E3AF24}" type="presOf" srcId="{CE6BE665-19AE-4594-AAA9-A0B90C5AFF2A}" destId="{46D13A94-FC5B-451C-868F-5447B5571FF5}" srcOrd="0" destOrd="0" presId="urn:microsoft.com/office/officeart/2005/8/layout/pyramid2"/>
    <dgm:cxn modelId="{1AE65079-934F-4116-AD42-E40282C8AF4F}" srcId="{A08B5C27-C4E3-4FE0-AB8A-C25A03D2A71B}" destId="{05039DDB-77DD-416F-876B-61D2BB3DBA71}" srcOrd="2" destOrd="0" parTransId="{D99F44AA-98E9-4527-ACB6-7064D525F5A8}" sibTransId="{17683A60-287A-4D73-9872-BCA77C7D5D3A}"/>
    <dgm:cxn modelId="{4AB832C6-216B-4FC8-B230-1B34766572A9}" srcId="{A08B5C27-C4E3-4FE0-AB8A-C25A03D2A71B}" destId="{F8312990-358A-4593-840F-0791AA5E95EB}" srcOrd="1" destOrd="0" parTransId="{4F75381C-9D3C-4796-A67B-CA3A4EFDE2D8}" sibTransId="{36E24F04-773C-4E2F-94ED-90F961FFF947}"/>
    <dgm:cxn modelId="{031F0709-8FF1-4DB8-8D63-9EBDE46A0687}" type="presOf" srcId="{F8312990-358A-4593-840F-0791AA5E95EB}" destId="{D1A78B89-0D10-48C4-AC7C-D3AB04CCE327}" srcOrd="0" destOrd="0" presId="urn:microsoft.com/office/officeart/2005/8/layout/pyramid2"/>
    <dgm:cxn modelId="{45B79E32-8492-4970-A2EC-9164803C05C0}" type="presParOf" srcId="{24F86391-44D1-43CB-A5F4-55F7D49154D7}" destId="{731099CB-370B-4892-A69A-8EF1BC38DC42}" srcOrd="0" destOrd="0" presId="urn:microsoft.com/office/officeart/2005/8/layout/pyramid2"/>
    <dgm:cxn modelId="{859843A7-B5CC-402E-A79C-48396663F8F1}" type="presParOf" srcId="{24F86391-44D1-43CB-A5F4-55F7D49154D7}" destId="{D69F2781-23B4-43DC-8CBE-11C54C3A5069}" srcOrd="1" destOrd="0" presId="urn:microsoft.com/office/officeart/2005/8/layout/pyramid2"/>
    <dgm:cxn modelId="{13694431-2C18-4F00-8753-F03BE7DE6536}" type="presParOf" srcId="{D69F2781-23B4-43DC-8CBE-11C54C3A5069}" destId="{46D13A94-FC5B-451C-868F-5447B5571FF5}" srcOrd="0" destOrd="0" presId="urn:microsoft.com/office/officeart/2005/8/layout/pyramid2"/>
    <dgm:cxn modelId="{0BF1EF86-5D3D-4DC0-853C-DF0BD00DC179}" type="presParOf" srcId="{D69F2781-23B4-43DC-8CBE-11C54C3A5069}" destId="{80E5CDCE-7941-4CEF-B795-5A41026C0EEE}" srcOrd="1" destOrd="0" presId="urn:microsoft.com/office/officeart/2005/8/layout/pyramid2"/>
    <dgm:cxn modelId="{D87AF18E-448D-4E5F-927D-2CEDE78226C9}" type="presParOf" srcId="{D69F2781-23B4-43DC-8CBE-11C54C3A5069}" destId="{D1A78B89-0D10-48C4-AC7C-D3AB04CCE327}" srcOrd="2" destOrd="0" presId="urn:microsoft.com/office/officeart/2005/8/layout/pyramid2"/>
    <dgm:cxn modelId="{DB5E4B91-EA25-45A9-8162-080775DA8E2B}" type="presParOf" srcId="{D69F2781-23B4-43DC-8CBE-11C54C3A5069}" destId="{F65B84D3-10D4-4A63-AED6-0995EB5F01CF}" srcOrd="3" destOrd="0" presId="urn:microsoft.com/office/officeart/2005/8/layout/pyramid2"/>
    <dgm:cxn modelId="{2EAF92B2-CD88-4BA8-9B68-575075178FD2}" type="presParOf" srcId="{D69F2781-23B4-43DC-8CBE-11C54C3A5069}" destId="{BC131492-1B12-4A29-8D24-26338F169CF0}" srcOrd="4" destOrd="0" presId="urn:microsoft.com/office/officeart/2005/8/layout/pyramid2"/>
    <dgm:cxn modelId="{3B9F3293-22EA-4B44-977D-58895B8C70CB}" type="presParOf" srcId="{D69F2781-23B4-43DC-8CBE-11C54C3A5069}" destId="{6A414BEB-21A0-447D-A9CE-BD1768071C9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57CA62-CB6F-482D-B6E4-ADB4B52F798C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07A694-3444-4575-9448-E7CFFF2842AA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curriculum</a:t>
          </a:r>
          <a:endParaRPr lang="en-US" dirty="0">
            <a:solidFill>
              <a:schemeClr val="tx1"/>
            </a:solidFill>
          </a:endParaRPr>
        </a:p>
      </dgm:t>
    </dgm:pt>
    <dgm:pt modelId="{C1AE3E26-4E19-4601-A60F-1567CCD27E37}" type="parTrans" cxnId="{BEA88382-6E5A-49E4-9641-3FA56B0FA53E}">
      <dgm:prSet/>
      <dgm:spPr/>
      <dgm:t>
        <a:bodyPr/>
        <a:lstStyle/>
        <a:p>
          <a:endParaRPr lang="en-US"/>
        </a:p>
      </dgm:t>
    </dgm:pt>
    <dgm:pt modelId="{0A88795C-7FC1-4C71-B4A1-DD7004146CF1}" type="sibTrans" cxnId="{BEA88382-6E5A-49E4-9641-3FA56B0FA53E}">
      <dgm:prSet/>
      <dgm:spPr/>
      <dgm:t>
        <a:bodyPr/>
        <a:lstStyle/>
        <a:p>
          <a:endParaRPr lang="en-US"/>
        </a:p>
      </dgm:t>
    </dgm:pt>
    <dgm:pt modelId="{61568429-C663-4D33-866E-684CB0445151}">
      <dgm:prSet phldrT="[Tekst]" custT="1"/>
      <dgm:spPr/>
      <dgm:t>
        <a:bodyPr/>
        <a:lstStyle/>
        <a:p>
          <a:r>
            <a:rPr lang="pl-PL" sz="2000" b="1" dirty="0" err="1" smtClean="0">
              <a:solidFill>
                <a:schemeClr val="tx2">
                  <a:lumMod val="25000"/>
                </a:schemeClr>
              </a:solidFill>
            </a:rPr>
            <a:t>integration</a:t>
          </a:r>
          <a:endParaRPr lang="en-US" sz="2000" b="1" dirty="0">
            <a:solidFill>
              <a:schemeClr val="tx2">
                <a:lumMod val="25000"/>
              </a:schemeClr>
            </a:solidFill>
          </a:endParaRPr>
        </a:p>
      </dgm:t>
    </dgm:pt>
    <dgm:pt modelId="{89FC44AF-9C1E-4314-AF2C-C0D7590259A5}" type="parTrans" cxnId="{C200A856-C10A-4E7A-94C9-EC81D2A96119}">
      <dgm:prSet/>
      <dgm:spPr/>
      <dgm:t>
        <a:bodyPr/>
        <a:lstStyle/>
        <a:p>
          <a:endParaRPr lang="en-US"/>
        </a:p>
      </dgm:t>
    </dgm:pt>
    <dgm:pt modelId="{45596E83-5D04-4CFC-9DA5-95B330326EF0}" type="sibTrans" cxnId="{C200A856-C10A-4E7A-94C9-EC81D2A96119}">
      <dgm:prSet/>
      <dgm:spPr/>
      <dgm:t>
        <a:bodyPr/>
        <a:lstStyle/>
        <a:p>
          <a:endParaRPr lang="en-US"/>
        </a:p>
      </dgm:t>
    </dgm:pt>
    <dgm:pt modelId="{825FC095-6A46-4230-A1FC-D38C262A89EC}">
      <dgm:prSet phldrT="[Tekst]" custT="1"/>
      <dgm:spPr/>
      <dgm:t>
        <a:bodyPr/>
        <a:lstStyle/>
        <a:p>
          <a:r>
            <a:rPr lang="pl-PL" sz="1800" b="1" dirty="0" err="1" smtClean="0">
              <a:solidFill>
                <a:schemeClr val="tx2">
                  <a:lumMod val="25000"/>
                </a:schemeClr>
              </a:solidFill>
            </a:rPr>
            <a:t>globalisation</a:t>
          </a:r>
          <a:endParaRPr lang="en-US" sz="1800" b="1" dirty="0">
            <a:solidFill>
              <a:schemeClr val="tx2">
                <a:lumMod val="25000"/>
              </a:schemeClr>
            </a:solidFill>
          </a:endParaRPr>
        </a:p>
      </dgm:t>
    </dgm:pt>
    <dgm:pt modelId="{56F59BAE-63E6-4000-9DEF-7C412E953F0D}" type="parTrans" cxnId="{1DB64CB2-EF2D-4ACB-BB88-747746214A98}">
      <dgm:prSet/>
      <dgm:spPr/>
      <dgm:t>
        <a:bodyPr/>
        <a:lstStyle/>
        <a:p>
          <a:endParaRPr lang="en-US"/>
        </a:p>
      </dgm:t>
    </dgm:pt>
    <dgm:pt modelId="{679A5EB5-E455-4520-A321-399A4FD2FE10}" type="sibTrans" cxnId="{1DB64CB2-EF2D-4ACB-BB88-747746214A98}">
      <dgm:prSet/>
      <dgm:spPr/>
      <dgm:t>
        <a:bodyPr/>
        <a:lstStyle/>
        <a:p>
          <a:endParaRPr lang="en-US"/>
        </a:p>
      </dgm:t>
    </dgm:pt>
    <dgm:pt modelId="{33809A26-6E9E-418F-9EA1-0B646C195E3F}" type="pres">
      <dgm:prSet presAssocID="{D157CA62-CB6F-482D-B6E4-ADB4B52F798C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E3AE304-285F-4897-BF80-C8A852EAE8D9}" type="pres">
      <dgm:prSet presAssocID="{7407A694-3444-4575-9448-E7CFFF2842AA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8B922AAA-D9BE-43D7-9CB4-D64AC4DC3380}" type="pres">
      <dgm:prSet presAssocID="{7407A694-3444-4575-9448-E7CFFF2842AA}" presName="Accent1" presStyleLbl="node1" presStyleIdx="0" presStyleCnt="13"/>
      <dgm:spPr/>
    </dgm:pt>
    <dgm:pt modelId="{451CC3C7-9F43-45E9-9D2F-6C2F3B41A388}" type="pres">
      <dgm:prSet presAssocID="{7407A694-3444-4575-9448-E7CFFF2842AA}" presName="Accent2" presStyleLbl="node1" presStyleIdx="1" presStyleCnt="13"/>
      <dgm:spPr/>
    </dgm:pt>
    <dgm:pt modelId="{5E5AA473-E424-4B73-991F-7B970BB47F0A}" type="pres">
      <dgm:prSet presAssocID="{7407A694-3444-4575-9448-E7CFFF2842AA}" presName="Accent3" presStyleLbl="node1" presStyleIdx="2" presStyleCnt="13"/>
      <dgm:spPr/>
    </dgm:pt>
    <dgm:pt modelId="{3562455B-97A4-4077-BAB7-C5541426F81C}" type="pres">
      <dgm:prSet presAssocID="{7407A694-3444-4575-9448-E7CFFF2842AA}" presName="Accent4" presStyleLbl="node1" presStyleIdx="3" presStyleCnt="13"/>
      <dgm:spPr/>
    </dgm:pt>
    <dgm:pt modelId="{6B880436-A01B-4C5C-8744-CA5DABBDFC79}" type="pres">
      <dgm:prSet presAssocID="{7407A694-3444-4575-9448-E7CFFF2842AA}" presName="Accent5" presStyleLbl="node1" presStyleIdx="4" presStyleCnt="13"/>
      <dgm:spPr/>
    </dgm:pt>
    <dgm:pt modelId="{1CC58728-914B-4820-939D-1B4E0B168E4F}" type="pres">
      <dgm:prSet presAssocID="{7407A694-3444-4575-9448-E7CFFF2842AA}" presName="Accent6" presStyleLbl="node1" presStyleIdx="5" presStyleCnt="13"/>
      <dgm:spPr/>
    </dgm:pt>
    <dgm:pt modelId="{3F9CE6E2-7B79-4D75-95DB-17A1E5DB1D01}" type="pres">
      <dgm:prSet presAssocID="{61568429-C663-4D33-866E-684CB0445151}" presName="Child1" presStyleLbl="node1" presStyleIdx="6" presStyleCnt="13" custScaleX="140733" custScaleY="14025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F710578-A9D3-4FBE-BA55-52EEABCFF098}" type="pres">
      <dgm:prSet presAssocID="{61568429-C663-4D33-866E-684CB0445151}" presName="Accent7" presStyleCnt="0"/>
      <dgm:spPr/>
    </dgm:pt>
    <dgm:pt modelId="{AC80C5A5-54E1-4B51-8FAB-ABEC6E5E3348}" type="pres">
      <dgm:prSet presAssocID="{61568429-C663-4D33-866E-684CB0445151}" presName="AccentHold1" presStyleLbl="node1" presStyleIdx="7" presStyleCnt="13"/>
      <dgm:spPr/>
    </dgm:pt>
    <dgm:pt modelId="{68D696CD-E1B1-4C54-BE5A-47AA41D98598}" type="pres">
      <dgm:prSet presAssocID="{61568429-C663-4D33-866E-684CB0445151}" presName="Accent8" presStyleCnt="0"/>
      <dgm:spPr/>
    </dgm:pt>
    <dgm:pt modelId="{11A44DC8-85CB-4275-A97E-D102B3D57186}" type="pres">
      <dgm:prSet presAssocID="{61568429-C663-4D33-866E-684CB0445151}" presName="AccentHold2" presStyleLbl="node1" presStyleIdx="8" presStyleCnt="13"/>
      <dgm:spPr/>
    </dgm:pt>
    <dgm:pt modelId="{78B4F678-4BD0-4CCC-BE8A-1695FD5B7E31}" type="pres">
      <dgm:prSet presAssocID="{825FC095-6A46-4230-A1FC-D38C262A89EC}" presName="Child2" presStyleLbl="node1" presStyleIdx="9" presStyleCnt="13" custScaleX="133022" custScaleY="13499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462EA23-86EC-42BB-8D54-B8B183DFFF01}" type="pres">
      <dgm:prSet presAssocID="{825FC095-6A46-4230-A1FC-D38C262A89EC}" presName="Accent9" presStyleCnt="0"/>
      <dgm:spPr/>
    </dgm:pt>
    <dgm:pt modelId="{40699096-6371-4C8B-900D-5AA76657B127}" type="pres">
      <dgm:prSet presAssocID="{825FC095-6A46-4230-A1FC-D38C262A89EC}" presName="AccentHold1" presStyleLbl="node1" presStyleIdx="10" presStyleCnt="13"/>
      <dgm:spPr/>
    </dgm:pt>
    <dgm:pt modelId="{060D191F-CCC3-4C83-A28B-7CE4ABAA9574}" type="pres">
      <dgm:prSet presAssocID="{825FC095-6A46-4230-A1FC-D38C262A89EC}" presName="Accent10" presStyleCnt="0"/>
      <dgm:spPr/>
    </dgm:pt>
    <dgm:pt modelId="{C6AD5EC9-995D-42C7-8646-7C2FBA20867C}" type="pres">
      <dgm:prSet presAssocID="{825FC095-6A46-4230-A1FC-D38C262A89EC}" presName="AccentHold2" presStyleLbl="node1" presStyleIdx="11" presStyleCnt="13"/>
      <dgm:spPr/>
    </dgm:pt>
    <dgm:pt modelId="{F240427A-0B43-4407-81C9-CF17C6F6808B}" type="pres">
      <dgm:prSet presAssocID="{825FC095-6A46-4230-A1FC-D38C262A89EC}" presName="Accent11" presStyleCnt="0"/>
      <dgm:spPr/>
    </dgm:pt>
    <dgm:pt modelId="{EFACD52E-9E23-4E05-B73D-19104572BE24}" type="pres">
      <dgm:prSet presAssocID="{825FC095-6A46-4230-A1FC-D38C262A89EC}" presName="AccentHold3" presStyleLbl="node1" presStyleIdx="12" presStyleCnt="13"/>
      <dgm:spPr/>
    </dgm:pt>
  </dgm:ptLst>
  <dgm:cxnLst>
    <dgm:cxn modelId="{2F1BCFFE-F7EB-4F1D-9672-377BCD1D39BF}" type="presOf" srcId="{61568429-C663-4D33-866E-684CB0445151}" destId="{3F9CE6E2-7B79-4D75-95DB-17A1E5DB1D01}" srcOrd="0" destOrd="0" presId="urn:microsoft.com/office/officeart/2009/3/layout/CircleRelationship"/>
    <dgm:cxn modelId="{C200A856-C10A-4E7A-94C9-EC81D2A96119}" srcId="{7407A694-3444-4575-9448-E7CFFF2842AA}" destId="{61568429-C663-4D33-866E-684CB0445151}" srcOrd="0" destOrd="0" parTransId="{89FC44AF-9C1E-4314-AF2C-C0D7590259A5}" sibTransId="{45596E83-5D04-4CFC-9DA5-95B330326EF0}"/>
    <dgm:cxn modelId="{1DB64CB2-EF2D-4ACB-BB88-747746214A98}" srcId="{7407A694-3444-4575-9448-E7CFFF2842AA}" destId="{825FC095-6A46-4230-A1FC-D38C262A89EC}" srcOrd="1" destOrd="0" parTransId="{56F59BAE-63E6-4000-9DEF-7C412E953F0D}" sibTransId="{679A5EB5-E455-4520-A321-399A4FD2FE10}"/>
    <dgm:cxn modelId="{BEA88382-6E5A-49E4-9641-3FA56B0FA53E}" srcId="{D157CA62-CB6F-482D-B6E4-ADB4B52F798C}" destId="{7407A694-3444-4575-9448-E7CFFF2842AA}" srcOrd="0" destOrd="0" parTransId="{C1AE3E26-4E19-4601-A60F-1567CCD27E37}" sibTransId="{0A88795C-7FC1-4C71-B4A1-DD7004146CF1}"/>
    <dgm:cxn modelId="{F21B3894-75C7-448F-87BC-6902A5960760}" type="presOf" srcId="{D157CA62-CB6F-482D-B6E4-ADB4B52F798C}" destId="{33809A26-6E9E-418F-9EA1-0B646C195E3F}" srcOrd="0" destOrd="0" presId="urn:microsoft.com/office/officeart/2009/3/layout/CircleRelationship"/>
    <dgm:cxn modelId="{AC0B2CE8-D1EE-4AC5-B8AB-D172A7013445}" type="presOf" srcId="{825FC095-6A46-4230-A1FC-D38C262A89EC}" destId="{78B4F678-4BD0-4CCC-BE8A-1695FD5B7E31}" srcOrd="0" destOrd="0" presId="urn:microsoft.com/office/officeart/2009/3/layout/CircleRelationship"/>
    <dgm:cxn modelId="{2A772983-B2AC-4D07-9FAE-42B8E59A6859}" type="presOf" srcId="{7407A694-3444-4575-9448-E7CFFF2842AA}" destId="{FE3AE304-285F-4897-BF80-C8A852EAE8D9}" srcOrd="0" destOrd="0" presId="urn:microsoft.com/office/officeart/2009/3/layout/CircleRelationship"/>
    <dgm:cxn modelId="{3FA3F0D3-F70C-4967-BD14-2F93E4AC34ED}" type="presParOf" srcId="{33809A26-6E9E-418F-9EA1-0B646C195E3F}" destId="{FE3AE304-285F-4897-BF80-C8A852EAE8D9}" srcOrd="0" destOrd="0" presId="urn:microsoft.com/office/officeart/2009/3/layout/CircleRelationship"/>
    <dgm:cxn modelId="{812A25A2-A0C1-4BFD-B928-054AC14B0D44}" type="presParOf" srcId="{33809A26-6E9E-418F-9EA1-0B646C195E3F}" destId="{8B922AAA-D9BE-43D7-9CB4-D64AC4DC3380}" srcOrd="1" destOrd="0" presId="urn:microsoft.com/office/officeart/2009/3/layout/CircleRelationship"/>
    <dgm:cxn modelId="{D8C2F195-BA8A-4BF5-AE6E-F7CD4DB963FA}" type="presParOf" srcId="{33809A26-6E9E-418F-9EA1-0B646C195E3F}" destId="{451CC3C7-9F43-45E9-9D2F-6C2F3B41A388}" srcOrd="2" destOrd="0" presId="urn:microsoft.com/office/officeart/2009/3/layout/CircleRelationship"/>
    <dgm:cxn modelId="{1C6F92EE-E4C0-48E9-8200-DBF302CA4A0B}" type="presParOf" srcId="{33809A26-6E9E-418F-9EA1-0B646C195E3F}" destId="{5E5AA473-E424-4B73-991F-7B970BB47F0A}" srcOrd="3" destOrd="0" presId="urn:microsoft.com/office/officeart/2009/3/layout/CircleRelationship"/>
    <dgm:cxn modelId="{0FA542BC-949B-4133-9B34-E5796BE2BDF8}" type="presParOf" srcId="{33809A26-6E9E-418F-9EA1-0B646C195E3F}" destId="{3562455B-97A4-4077-BAB7-C5541426F81C}" srcOrd="4" destOrd="0" presId="urn:microsoft.com/office/officeart/2009/3/layout/CircleRelationship"/>
    <dgm:cxn modelId="{D967A29F-9251-4D63-BFD4-FDBADE4DF828}" type="presParOf" srcId="{33809A26-6E9E-418F-9EA1-0B646C195E3F}" destId="{6B880436-A01B-4C5C-8744-CA5DABBDFC79}" srcOrd="5" destOrd="0" presId="urn:microsoft.com/office/officeart/2009/3/layout/CircleRelationship"/>
    <dgm:cxn modelId="{15585B8D-65E6-421C-9C04-94F6BB0AF774}" type="presParOf" srcId="{33809A26-6E9E-418F-9EA1-0B646C195E3F}" destId="{1CC58728-914B-4820-939D-1B4E0B168E4F}" srcOrd="6" destOrd="0" presId="urn:microsoft.com/office/officeart/2009/3/layout/CircleRelationship"/>
    <dgm:cxn modelId="{0179DE3E-C69D-4874-ACC9-508365FF6E14}" type="presParOf" srcId="{33809A26-6E9E-418F-9EA1-0B646C195E3F}" destId="{3F9CE6E2-7B79-4D75-95DB-17A1E5DB1D01}" srcOrd="7" destOrd="0" presId="urn:microsoft.com/office/officeart/2009/3/layout/CircleRelationship"/>
    <dgm:cxn modelId="{50B7BCFB-EB37-41EA-BFFD-A669D3094543}" type="presParOf" srcId="{33809A26-6E9E-418F-9EA1-0B646C195E3F}" destId="{BF710578-A9D3-4FBE-BA55-52EEABCFF098}" srcOrd="8" destOrd="0" presId="urn:microsoft.com/office/officeart/2009/3/layout/CircleRelationship"/>
    <dgm:cxn modelId="{FD440C3C-0165-447B-B2EA-C31EFA27A3B2}" type="presParOf" srcId="{BF710578-A9D3-4FBE-BA55-52EEABCFF098}" destId="{AC80C5A5-54E1-4B51-8FAB-ABEC6E5E3348}" srcOrd="0" destOrd="0" presId="urn:microsoft.com/office/officeart/2009/3/layout/CircleRelationship"/>
    <dgm:cxn modelId="{887B73D3-CF39-4EF3-8EA1-5F9E65BD57DF}" type="presParOf" srcId="{33809A26-6E9E-418F-9EA1-0B646C195E3F}" destId="{68D696CD-E1B1-4C54-BE5A-47AA41D98598}" srcOrd="9" destOrd="0" presId="urn:microsoft.com/office/officeart/2009/3/layout/CircleRelationship"/>
    <dgm:cxn modelId="{E77FEC3F-D995-427F-A23E-F07E8395D249}" type="presParOf" srcId="{68D696CD-E1B1-4C54-BE5A-47AA41D98598}" destId="{11A44DC8-85CB-4275-A97E-D102B3D57186}" srcOrd="0" destOrd="0" presId="urn:microsoft.com/office/officeart/2009/3/layout/CircleRelationship"/>
    <dgm:cxn modelId="{51E8F602-3E3E-441C-8A90-CB25A67A0337}" type="presParOf" srcId="{33809A26-6E9E-418F-9EA1-0B646C195E3F}" destId="{78B4F678-4BD0-4CCC-BE8A-1695FD5B7E31}" srcOrd="10" destOrd="0" presId="urn:microsoft.com/office/officeart/2009/3/layout/CircleRelationship"/>
    <dgm:cxn modelId="{06BFF43B-713E-4E2E-98DB-7841E4E5F452}" type="presParOf" srcId="{33809A26-6E9E-418F-9EA1-0B646C195E3F}" destId="{9462EA23-86EC-42BB-8D54-B8B183DFFF01}" srcOrd="11" destOrd="0" presId="urn:microsoft.com/office/officeart/2009/3/layout/CircleRelationship"/>
    <dgm:cxn modelId="{E3912503-5DE4-4ECD-A172-F9037C0F9F4F}" type="presParOf" srcId="{9462EA23-86EC-42BB-8D54-B8B183DFFF01}" destId="{40699096-6371-4C8B-900D-5AA76657B127}" srcOrd="0" destOrd="0" presId="urn:microsoft.com/office/officeart/2009/3/layout/CircleRelationship"/>
    <dgm:cxn modelId="{BFA1695E-9AFB-4AAF-B481-73F14A8D6125}" type="presParOf" srcId="{33809A26-6E9E-418F-9EA1-0B646C195E3F}" destId="{060D191F-CCC3-4C83-A28B-7CE4ABAA9574}" srcOrd="12" destOrd="0" presId="urn:microsoft.com/office/officeart/2009/3/layout/CircleRelationship"/>
    <dgm:cxn modelId="{D00071A3-7DC0-40A9-81CD-1BE9EB9E4BAB}" type="presParOf" srcId="{060D191F-CCC3-4C83-A28B-7CE4ABAA9574}" destId="{C6AD5EC9-995D-42C7-8646-7C2FBA20867C}" srcOrd="0" destOrd="0" presId="urn:microsoft.com/office/officeart/2009/3/layout/CircleRelationship"/>
    <dgm:cxn modelId="{7FCAC423-B3CC-45AB-AC9A-C1BFE4DE9F18}" type="presParOf" srcId="{33809A26-6E9E-418F-9EA1-0B646C195E3F}" destId="{F240427A-0B43-4407-81C9-CF17C6F6808B}" srcOrd="13" destOrd="0" presId="urn:microsoft.com/office/officeart/2009/3/layout/CircleRelationship"/>
    <dgm:cxn modelId="{9A0DB37E-70AC-491A-944C-7280CB2EAA0D}" type="presParOf" srcId="{F240427A-0B43-4407-81C9-CF17C6F6808B}" destId="{EFACD52E-9E23-4E05-B73D-19104572BE2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1407A7-8D73-499C-932B-9527264865D2}" type="doc">
      <dgm:prSet loTypeId="urn:microsoft.com/office/officeart/2005/8/layout/cycle4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9AD194E-5913-48BC-A7BB-CB52DDFDD97D}">
      <dgm:prSet phldrT="[Tekst]"/>
      <dgm:spPr/>
      <dgm:t>
        <a:bodyPr/>
        <a:lstStyle/>
        <a:p>
          <a:r>
            <a:rPr lang="pl-PL" dirty="0" smtClean="0">
              <a:solidFill>
                <a:schemeClr val="bg1">
                  <a:lumMod val="95000"/>
                  <a:lumOff val="5000"/>
                </a:schemeClr>
              </a:solidFill>
            </a:rPr>
            <a:t>Student</a:t>
          </a:r>
          <a:endParaRPr lang="en-US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0B9C1110-1ECA-494E-8119-DDB16B40166F}" type="parTrans" cxnId="{BF5990C2-097C-4B08-9C59-1A663D67941A}">
      <dgm:prSet/>
      <dgm:spPr/>
      <dgm:t>
        <a:bodyPr/>
        <a:lstStyle/>
        <a:p>
          <a:endParaRPr lang="en-US"/>
        </a:p>
      </dgm:t>
    </dgm:pt>
    <dgm:pt modelId="{4908D6F3-30A9-49ED-90AC-BBAAEE510F08}" type="sibTrans" cxnId="{BF5990C2-097C-4B08-9C59-1A663D67941A}">
      <dgm:prSet/>
      <dgm:spPr/>
      <dgm:t>
        <a:bodyPr/>
        <a:lstStyle/>
        <a:p>
          <a:endParaRPr lang="en-US"/>
        </a:p>
      </dgm:t>
    </dgm:pt>
    <dgm:pt modelId="{D9369F89-47B6-4322-8690-6E0C23D34192}">
      <dgm:prSet phldrT="[Tekst]" custT="1"/>
      <dgm:spPr/>
      <dgm:t>
        <a:bodyPr/>
        <a:lstStyle/>
        <a:p>
          <a:r>
            <a:rPr lang="pl-PL" sz="2000" dirty="0" err="1" smtClean="0"/>
            <a:t>Self-presentation</a:t>
          </a:r>
          <a:endParaRPr lang="en-US" sz="2000" dirty="0"/>
        </a:p>
      </dgm:t>
    </dgm:pt>
    <dgm:pt modelId="{8589FEC8-C007-4EE0-BDD3-98ED7D3E7922}" type="parTrans" cxnId="{7C2F32DF-D1A5-4139-A6C0-6F206A21DBE1}">
      <dgm:prSet/>
      <dgm:spPr/>
      <dgm:t>
        <a:bodyPr/>
        <a:lstStyle/>
        <a:p>
          <a:endParaRPr lang="en-US"/>
        </a:p>
      </dgm:t>
    </dgm:pt>
    <dgm:pt modelId="{EB8A06B6-0D8A-4B6F-9F1C-FD0E3A931597}" type="sibTrans" cxnId="{7C2F32DF-D1A5-4139-A6C0-6F206A21DBE1}">
      <dgm:prSet/>
      <dgm:spPr/>
      <dgm:t>
        <a:bodyPr/>
        <a:lstStyle/>
        <a:p>
          <a:endParaRPr lang="en-US"/>
        </a:p>
      </dgm:t>
    </dgm:pt>
    <dgm:pt modelId="{965A85DA-14F1-4359-A4AD-60C9D540D40B}">
      <dgm:prSet phldrT="[Tekst]"/>
      <dgm:spPr/>
      <dgm:t>
        <a:bodyPr/>
        <a:lstStyle/>
        <a:p>
          <a:r>
            <a:rPr lang="pl-PL" dirty="0" err="1" smtClean="0">
              <a:solidFill>
                <a:schemeClr val="bg1">
                  <a:lumMod val="95000"/>
                  <a:lumOff val="5000"/>
                </a:schemeClr>
              </a:solidFill>
            </a:rPr>
            <a:t>Household</a:t>
          </a:r>
          <a:endParaRPr lang="en-US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1331BDD3-C0D4-4B71-A8A1-8780B73D5515}" type="parTrans" cxnId="{9D01764F-7538-43E6-8788-34398EE4D535}">
      <dgm:prSet/>
      <dgm:spPr/>
      <dgm:t>
        <a:bodyPr/>
        <a:lstStyle/>
        <a:p>
          <a:endParaRPr lang="en-US"/>
        </a:p>
      </dgm:t>
    </dgm:pt>
    <dgm:pt modelId="{B3A13D4C-77A4-4D34-AE88-08F3F3918D9D}" type="sibTrans" cxnId="{9D01764F-7538-43E6-8788-34398EE4D535}">
      <dgm:prSet/>
      <dgm:spPr/>
      <dgm:t>
        <a:bodyPr/>
        <a:lstStyle/>
        <a:p>
          <a:endParaRPr lang="en-US"/>
        </a:p>
      </dgm:t>
    </dgm:pt>
    <dgm:pt modelId="{13FDF1BC-BA13-412B-AEA6-FF5EA9100D00}">
      <dgm:prSet phldrT="[Tekst]" custT="1"/>
      <dgm:spPr/>
      <dgm:t>
        <a:bodyPr/>
        <a:lstStyle/>
        <a:p>
          <a:pPr algn="r"/>
          <a:r>
            <a:rPr lang="pl-PL" sz="2000" dirty="0" smtClean="0"/>
            <a:t>Budget</a:t>
          </a:r>
          <a:endParaRPr lang="en-US" sz="2000" dirty="0"/>
        </a:p>
      </dgm:t>
    </dgm:pt>
    <dgm:pt modelId="{F633F741-856C-4019-810C-5E387D286BF0}" type="parTrans" cxnId="{0A60A472-D426-4153-A8D2-A8748F9BF5FC}">
      <dgm:prSet/>
      <dgm:spPr/>
      <dgm:t>
        <a:bodyPr/>
        <a:lstStyle/>
        <a:p>
          <a:endParaRPr lang="en-US"/>
        </a:p>
      </dgm:t>
    </dgm:pt>
    <dgm:pt modelId="{605A2490-4B82-44B5-B6C6-21E2EACBF0BC}" type="sibTrans" cxnId="{0A60A472-D426-4153-A8D2-A8748F9BF5FC}">
      <dgm:prSet/>
      <dgm:spPr/>
      <dgm:t>
        <a:bodyPr/>
        <a:lstStyle/>
        <a:p>
          <a:endParaRPr lang="en-US"/>
        </a:p>
      </dgm:t>
    </dgm:pt>
    <dgm:pt modelId="{4B84CED6-EDBA-4B58-8C2B-E9307B7FC296}">
      <dgm:prSet phldrT="[Tekst]"/>
      <dgm:spPr/>
      <dgm:t>
        <a:bodyPr/>
        <a:lstStyle/>
        <a:p>
          <a:r>
            <a:rPr lang="pl-PL" dirty="0" smtClean="0">
              <a:solidFill>
                <a:schemeClr val="bg1">
                  <a:lumMod val="95000"/>
                  <a:lumOff val="5000"/>
                </a:schemeClr>
              </a:solidFill>
            </a:rPr>
            <a:t>Job</a:t>
          </a:r>
          <a:r>
            <a:rPr lang="pl-PL" dirty="0" smtClean="0"/>
            <a:t> </a:t>
          </a:r>
          <a:r>
            <a:rPr lang="pl-PL" dirty="0" smtClean="0">
              <a:solidFill>
                <a:schemeClr val="bg1">
                  <a:lumMod val="95000"/>
                  <a:lumOff val="5000"/>
                </a:schemeClr>
              </a:solidFill>
            </a:rPr>
            <a:t>market</a:t>
          </a:r>
          <a:endParaRPr lang="en-US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9761268C-B09C-45E6-BDDF-F861DC37A203}" type="parTrans" cxnId="{CC1FE2B6-170D-432B-A0FB-65815AAC8DE0}">
      <dgm:prSet/>
      <dgm:spPr/>
      <dgm:t>
        <a:bodyPr/>
        <a:lstStyle/>
        <a:p>
          <a:endParaRPr lang="en-US"/>
        </a:p>
      </dgm:t>
    </dgm:pt>
    <dgm:pt modelId="{A0E55C04-3039-4EAE-9C78-7A75DEEDE889}" type="sibTrans" cxnId="{CC1FE2B6-170D-432B-A0FB-65815AAC8DE0}">
      <dgm:prSet/>
      <dgm:spPr/>
      <dgm:t>
        <a:bodyPr/>
        <a:lstStyle/>
        <a:p>
          <a:endParaRPr lang="en-US"/>
        </a:p>
      </dgm:t>
    </dgm:pt>
    <dgm:pt modelId="{D97A4585-731C-491C-B264-E69C2CCDCEE8}">
      <dgm:prSet phldrT="[Tekst]" custT="1"/>
      <dgm:spPr/>
      <dgm:t>
        <a:bodyPr/>
        <a:lstStyle/>
        <a:p>
          <a:r>
            <a:rPr lang="pl-PL" sz="2000" dirty="0" err="1" smtClean="0"/>
            <a:t>Applying</a:t>
          </a:r>
          <a:r>
            <a:rPr lang="pl-PL" sz="2000" dirty="0" smtClean="0"/>
            <a:t> for a </a:t>
          </a:r>
          <a:r>
            <a:rPr lang="pl-PL" sz="2000" dirty="0" err="1" smtClean="0"/>
            <a:t>job</a:t>
          </a:r>
          <a:endParaRPr lang="en-US" sz="2000" dirty="0"/>
        </a:p>
      </dgm:t>
    </dgm:pt>
    <dgm:pt modelId="{44CD521D-9BC0-400E-BB56-F9D0F44BA7E3}" type="parTrans" cxnId="{40723779-CD5D-4747-A96C-1E0A03538862}">
      <dgm:prSet/>
      <dgm:spPr/>
      <dgm:t>
        <a:bodyPr/>
        <a:lstStyle/>
        <a:p>
          <a:endParaRPr lang="en-US"/>
        </a:p>
      </dgm:t>
    </dgm:pt>
    <dgm:pt modelId="{57EAD03D-1041-400F-A84F-7F11B8945A0D}" type="sibTrans" cxnId="{40723779-CD5D-4747-A96C-1E0A03538862}">
      <dgm:prSet/>
      <dgm:spPr/>
      <dgm:t>
        <a:bodyPr/>
        <a:lstStyle/>
        <a:p>
          <a:endParaRPr lang="en-US"/>
        </a:p>
      </dgm:t>
    </dgm:pt>
    <dgm:pt modelId="{5D3432D4-34DF-4ACB-9DD8-5258AD525992}">
      <dgm:prSet phldrT="[Tekst]"/>
      <dgm:spPr/>
      <dgm:t>
        <a:bodyPr/>
        <a:lstStyle/>
        <a:p>
          <a:r>
            <a:rPr lang="pl-PL" dirty="0" smtClean="0">
              <a:solidFill>
                <a:schemeClr val="bg1">
                  <a:lumMod val="95000"/>
                  <a:lumOff val="5000"/>
                </a:schemeClr>
              </a:solidFill>
            </a:rPr>
            <a:t>Business</a:t>
          </a:r>
          <a:endParaRPr lang="en-US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F28E0686-2DC1-4363-A9A8-EC4F539F6233}" type="parTrans" cxnId="{958302A8-D038-426A-8085-59B3B34F32F2}">
      <dgm:prSet/>
      <dgm:spPr/>
      <dgm:t>
        <a:bodyPr/>
        <a:lstStyle/>
        <a:p>
          <a:endParaRPr lang="en-US"/>
        </a:p>
      </dgm:t>
    </dgm:pt>
    <dgm:pt modelId="{6CB23ED7-EC95-4F0F-8BCF-4A4481A59D8F}" type="sibTrans" cxnId="{958302A8-D038-426A-8085-59B3B34F32F2}">
      <dgm:prSet/>
      <dgm:spPr/>
      <dgm:t>
        <a:bodyPr/>
        <a:lstStyle/>
        <a:p>
          <a:endParaRPr lang="en-US"/>
        </a:p>
      </dgm:t>
    </dgm:pt>
    <dgm:pt modelId="{FD377906-218C-4F7F-99E7-3ABB2DE17D19}">
      <dgm:prSet phldrT="[Tekst]" custT="1"/>
      <dgm:spPr/>
      <dgm:t>
        <a:bodyPr/>
        <a:lstStyle/>
        <a:p>
          <a:r>
            <a:rPr lang="pl-PL" sz="2000" dirty="0" err="1" smtClean="0"/>
            <a:t>Calculation</a:t>
          </a:r>
          <a:r>
            <a:rPr lang="pl-PL" sz="2000" dirty="0" smtClean="0"/>
            <a:t> of performance</a:t>
          </a:r>
          <a:endParaRPr lang="en-US" sz="2000" dirty="0"/>
        </a:p>
      </dgm:t>
    </dgm:pt>
    <dgm:pt modelId="{0C4A9760-C5A9-4BE7-A0F8-D9B106FAB40A}" type="parTrans" cxnId="{CA508F60-165F-4277-84BA-314AD7BB6C86}">
      <dgm:prSet/>
      <dgm:spPr/>
      <dgm:t>
        <a:bodyPr/>
        <a:lstStyle/>
        <a:p>
          <a:endParaRPr lang="en-US"/>
        </a:p>
      </dgm:t>
    </dgm:pt>
    <dgm:pt modelId="{A23E97A9-A97E-4CF7-AEE2-EC798984DFB5}" type="sibTrans" cxnId="{CA508F60-165F-4277-84BA-314AD7BB6C86}">
      <dgm:prSet/>
      <dgm:spPr/>
      <dgm:t>
        <a:bodyPr/>
        <a:lstStyle/>
        <a:p>
          <a:endParaRPr lang="en-US"/>
        </a:p>
      </dgm:t>
    </dgm:pt>
    <dgm:pt modelId="{D1843D1D-E0D9-4ED3-A763-E5755A2F3899}">
      <dgm:prSet phldrT="[Tekst]" custT="1"/>
      <dgm:spPr/>
      <dgm:t>
        <a:bodyPr/>
        <a:lstStyle/>
        <a:p>
          <a:r>
            <a:rPr lang="pl-PL" sz="2000" dirty="0" smtClean="0"/>
            <a:t>Team </a:t>
          </a:r>
          <a:r>
            <a:rPr lang="pl-PL" sz="2000" dirty="0" err="1" smtClean="0"/>
            <a:t>work</a:t>
          </a:r>
          <a:endParaRPr lang="en-US" sz="2000" dirty="0"/>
        </a:p>
      </dgm:t>
    </dgm:pt>
    <dgm:pt modelId="{CE170F9C-9A76-42DE-A19C-9EBF70FF1A62}" type="parTrans" cxnId="{63BA34AE-0526-4812-9F5C-F6ED292D1932}">
      <dgm:prSet/>
      <dgm:spPr/>
      <dgm:t>
        <a:bodyPr/>
        <a:lstStyle/>
        <a:p>
          <a:endParaRPr lang="en-US"/>
        </a:p>
      </dgm:t>
    </dgm:pt>
    <dgm:pt modelId="{6D96AD67-7E46-47DE-A587-C935091B1FFE}" type="sibTrans" cxnId="{63BA34AE-0526-4812-9F5C-F6ED292D1932}">
      <dgm:prSet/>
      <dgm:spPr/>
      <dgm:t>
        <a:bodyPr/>
        <a:lstStyle/>
        <a:p>
          <a:endParaRPr lang="en-US"/>
        </a:p>
      </dgm:t>
    </dgm:pt>
    <dgm:pt modelId="{4FF56986-DEF3-4112-A298-C59D505E36A2}">
      <dgm:prSet phldrT="[Tekst]" custT="1"/>
      <dgm:spPr/>
      <dgm:t>
        <a:bodyPr/>
        <a:lstStyle/>
        <a:p>
          <a:r>
            <a:rPr lang="pl-PL" sz="2000" dirty="0" err="1" smtClean="0"/>
            <a:t>Negotiating</a:t>
          </a:r>
          <a:r>
            <a:rPr lang="pl-PL" sz="2000" dirty="0" smtClean="0"/>
            <a:t> </a:t>
          </a:r>
          <a:endParaRPr lang="en-US" sz="2000" dirty="0"/>
        </a:p>
      </dgm:t>
    </dgm:pt>
    <dgm:pt modelId="{7AB19A38-93CB-464A-8EB2-E77ACEDF5519}" type="parTrans" cxnId="{35BEF1CF-96BC-48E2-8CCF-27CC7220E0B1}">
      <dgm:prSet/>
      <dgm:spPr/>
      <dgm:t>
        <a:bodyPr/>
        <a:lstStyle/>
        <a:p>
          <a:endParaRPr lang="en-US"/>
        </a:p>
      </dgm:t>
    </dgm:pt>
    <dgm:pt modelId="{9A10B871-C237-45B9-BD53-18405DC66702}" type="sibTrans" cxnId="{35BEF1CF-96BC-48E2-8CCF-27CC7220E0B1}">
      <dgm:prSet/>
      <dgm:spPr/>
      <dgm:t>
        <a:bodyPr/>
        <a:lstStyle/>
        <a:p>
          <a:endParaRPr lang="en-US"/>
        </a:p>
      </dgm:t>
    </dgm:pt>
    <dgm:pt modelId="{AE85754F-3B0C-4727-BFFD-9FA07C1B7D76}">
      <dgm:prSet phldrT="[Tekst]" custT="1"/>
      <dgm:spPr/>
      <dgm:t>
        <a:bodyPr/>
        <a:lstStyle/>
        <a:p>
          <a:pPr algn="r"/>
          <a:r>
            <a:rPr lang="pl-PL" sz="2000" dirty="0" err="1" smtClean="0"/>
            <a:t>Investing</a:t>
          </a:r>
          <a:endParaRPr lang="en-US" sz="2000" dirty="0"/>
        </a:p>
      </dgm:t>
    </dgm:pt>
    <dgm:pt modelId="{9782E802-8866-4D4E-A527-7F2C62E73A5F}" type="parTrans" cxnId="{379A6E37-8444-46D7-B6FA-51F7BF5059CA}">
      <dgm:prSet/>
      <dgm:spPr/>
      <dgm:t>
        <a:bodyPr/>
        <a:lstStyle/>
        <a:p>
          <a:endParaRPr lang="en-US"/>
        </a:p>
      </dgm:t>
    </dgm:pt>
    <dgm:pt modelId="{7E8B848F-3FE2-4071-A602-CA178CBDE4C7}" type="sibTrans" cxnId="{379A6E37-8444-46D7-B6FA-51F7BF5059CA}">
      <dgm:prSet/>
      <dgm:spPr/>
      <dgm:t>
        <a:bodyPr/>
        <a:lstStyle/>
        <a:p>
          <a:endParaRPr lang="en-US"/>
        </a:p>
      </dgm:t>
    </dgm:pt>
    <dgm:pt modelId="{73E593E0-BB92-4C48-A012-FD68973EB4A1}" type="pres">
      <dgm:prSet presAssocID="{D31407A7-8D73-499C-932B-9527264865D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3B30B5-D997-4ABC-8E06-6388D255FCE2}" type="pres">
      <dgm:prSet presAssocID="{D31407A7-8D73-499C-932B-9527264865D2}" presName="children" presStyleCnt="0"/>
      <dgm:spPr/>
    </dgm:pt>
    <dgm:pt modelId="{E180BF75-F611-48CE-BFD6-1B7FCD18AF83}" type="pres">
      <dgm:prSet presAssocID="{D31407A7-8D73-499C-932B-9527264865D2}" presName="child1group" presStyleCnt="0"/>
      <dgm:spPr/>
    </dgm:pt>
    <dgm:pt modelId="{D76AD82C-F72B-4973-8225-8DF98324C799}" type="pres">
      <dgm:prSet presAssocID="{D31407A7-8D73-499C-932B-9527264865D2}" presName="child1" presStyleLbl="bgAcc1" presStyleIdx="0" presStyleCnt="4" custScaleX="158328" custLinFactNeighborX="-24940"/>
      <dgm:spPr/>
      <dgm:t>
        <a:bodyPr/>
        <a:lstStyle/>
        <a:p>
          <a:endParaRPr lang="en-US"/>
        </a:p>
      </dgm:t>
    </dgm:pt>
    <dgm:pt modelId="{7A3619A1-BCBB-46F1-BBD5-0409BCF7EBB0}" type="pres">
      <dgm:prSet presAssocID="{D31407A7-8D73-499C-932B-9527264865D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F8772-FF38-402C-8B1B-6938645DF3E5}" type="pres">
      <dgm:prSet presAssocID="{D31407A7-8D73-499C-932B-9527264865D2}" presName="child2group" presStyleCnt="0"/>
      <dgm:spPr/>
    </dgm:pt>
    <dgm:pt modelId="{3800B666-8FAD-496A-A212-4F3D29974A40}" type="pres">
      <dgm:prSet presAssocID="{D31407A7-8D73-499C-932B-9527264865D2}" presName="child2" presStyleLbl="bgAcc1" presStyleIdx="1" presStyleCnt="4" custScaleX="135476" custScaleY="84433" custLinFactNeighborX="15979" custLinFactNeighborY="-8482"/>
      <dgm:spPr/>
      <dgm:t>
        <a:bodyPr/>
        <a:lstStyle/>
        <a:p>
          <a:endParaRPr lang="en-US"/>
        </a:p>
      </dgm:t>
    </dgm:pt>
    <dgm:pt modelId="{3988E63A-2850-4375-B2AA-B5B13E85F993}" type="pres">
      <dgm:prSet presAssocID="{D31407A7-8D73-499C-932B-9527264865D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D2A34-D094-4DFD-8D2C-FDDDDE1175E1}" type="pres">
      <dgm:prSet presAssocID="{D31407A7-8D73-499C-932B-9527264865D2}" presName="child3group" presStyleCnt="0"/>
      <dgm:spPr/>
    </dgm:pt>
    <dgm:pt modelId="{C9188878-1485-4C0B-982C-A32D9CD1A9E4}" type="pres">
      <dgm:prSet presAssocID="{D31407A7-8D73-499C-932B-9527264865D2}" presName="child3" presStyleLbl="bgAcc1" presStyleIdx="2" presStyleCnt="4" custScaleX="163326" custLinFactNeighborX="25343" custLinFactNeighborY="-4890"/>
      <dgm:spPr/>
      <dgm:t>
        <a:bodyPr/>
        <a:lstStyle/>
        <a:p>
          <a:endParaRPr lang="en-US"/>
        </a:p>
      </dgm:t>
    </dgm:pt>
    <dgm:pt modelId="{453F7960-64FF-4048-AE09-CE374C83670B}" type="pres">
      <dgm:prSet presAssocID="{D31407A7-8D73-499C-932B-9527264865D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0FA55-CF1A-444A-80A9-6130A53840F7}" type="pres">
      <dgm:prSet presAssocID="{D31407A7-8D73-499C-932B-9527264865D2}" presName="child4group" presStyleCnt="0"/>
      <dgm:spPr/>
    </dgm:pt>
    <dgm:pt modelId="{69E1B28F-2E9D-4675-998A-783595D6BA26}" type="pres">
      <dgm:prSet presAssocID="{D31407A7-8D73-499C-932B-9527264865D2}" presName="child4" presStyleLbl="bgAcc1" presStyleIdx="3" presStyleCnt="4" custScaleX="160040" custLinFactNeighborX="-22174" custLinFactNeighborY="2794"/>
      <dgm:spPr/>
      <dgm:t>
        <a:bodyPr/>
        <a:lstStyle/>
        <a:p>
          <a:endParaRPr lang="en-US"/>
        </a:p>
      </dgm:t>
    </dgm:pt>
    <dgm:pt modelId="{6A383A7E-6B95-4BA7-911F-ABCE9FCFFFEB}" type="pres">
      <dgm:prSet presAssocID="{D31407A7-8D73-499C-932B-9527264865D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EE235-FEA0-40AC-9175-2BA8209D66A7}" type="pres">
      <dgm:prSet presAssocID="{D31407A7-8D73-499C-932B-9527264865D2}" presName="childPlaceholder" presStyleCnt="0"/>
      <dgm:spPr/>
    </dgm:pt>
    <dgm:pt modelId="{6D61EA6C-C8BB-4CF8-9717-4C0E505E98F5}" type="pres">
      <dgm:prSet presAssocID="{D31407A7-8D73-499C-932B-9527264865D2}" presName="circle" presStyleCnt="0"/>
      <dgm:spPr/>
    </dgm:pt>
    <dgm:pt modelId="{C8675F37-D0B3-445A-8515-CD06502DBC2B}" type="pres">
      <dgm:prSet presAssocID="{D31407A7-8D73-499C-932B-9527264865D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E37DA-AF23-46D4-A887-F1002980783D}" type="pres">
      <dgm:prSet presAssocID="{D31407A7-8D73-499C-932B-9527264865D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08C44-1480-40A4-88F8-16214A32CAEB}" type="pres">
      <dgm:prSet presAssocID="{D31407A7-8D73-499C-932B-9527264865D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A03D3-C20C-4A3F-9296-6C664741F946}" type="pres">
      <dgm:prSet presAssocID="{D31407A7-8D73-499C-932B-9527264865D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179BD-C574-4053-BDAB-6323E19C5110}" type="pres">
      <dgm:prSet presAssocID="{D31407A7-8D73-499C-932B-9527264865D2}" presName="quadrantPlaceholder" presStyleCnt="0"/>
      <dgm:spPr/>
    </dgm:pt>
    <dgm:pt modelId="{34856D4F-2F4B-4E14-95F0-FA0F9AB6BEBE}" type="pres">
      <dgm:prSet presAssocID="{D31407A7-8D73-499C-932B-9527264865D2}" presName="center1" presStyleLbl="fgShp" presStyleIdx="0" presStyleCnt="2"/>
      <dgm:spPr/>
    </dgm:pt>
    <dgm:pt modelId="{3CBD7A5B-779C-46C0-80A1-B49F93C483E9}" type="pres">
      <dgm:prSet presAssocID="{D31407A7-8D73-499C-932B-9527264865D2}" presName="center2" presStyleLbl="fgShp" presStyleIdx="1" presStyleCnt="2"/>
      <dgm:spPr/>
    </dgm:pt>
  </dgm:ptLst>
  <dgm:cxnLst>
    <dgm:cxn modelId="{3E27D0E0-6AB0-4D69-968B-B23A7D0225DC}" type="presOf" srcId="{13FDF1BC-BA13-412B-AEA6-FF5EA9100D00}" destId="{3800B666-8FAD-496A-A212-4F3D29974A40}" srcOrd="0" destOrd="0" presId="urn:microsoft.com/office/officeart/2005/8/layout/cycle4"/>
    <dgm:cxn modelId="{63BA34AE-0526-4812-9F5C-F6ED292D1932}" srcId="{F9AD194E-5913-48BC-A7BB-CB52DDFDD97D}" destId="{D1843D1D-E0D9-4ED3-A763-E5755A2F3899}" srcOrd="1" destOrd="0" parTransId="{CE170F9C-9A76-42DE-A19C-9EBF70FF1A62}" sibTransId="{6D96AD67-7E46-47DE-A587-C935091B1FFE}"/>
    <dgm:cxn modelId="{45928422-62A7-41BE-982F-B2B8C068E74D}" type="presOf" srcId="{5D3432D4-34DF-4ACB-9DD8-5258AD525992}" destId="{F1DA03D3-C20C-4A3F-9296-6C664741F946}" srcOrd="0" destOrd="0" presId="urn:microsoft.com/office/officeart/2005/8/layout/cycle4"/>
    <dgm:cxn modelId="{379A6E37-8444-46D7-B6FA-51F7BF5059CA}" srcId="{965A85DA-14F1-4359-A4AD-60C9D540D40B}" destId="{AE85754F-3B0C-4727-BFFD-9FA07C1B7D76}" srcOrd="1" destOrd="0" parTransId="{9782E802-8866-4D4E-A527-7F2C62E73A5F}" sibTransId="{7E8B848F-3FE2-4071-A602-CA178CBDE4C7}"/>
    <dgm:cxn modelId="{9D01764F-7538-43E6-8788-34398EE4D535}" srcId="{D31407A7-8D73-499C-932B-9527264865D2}" destId="{965A85DA-14F1-4359-A4AD-60C9D540D40B}" srcOrd="1" destOrd="0" parTransId="{1331BDD3-C0D4-4B71-A8A1-8780B73D5515}" sibTransId="{B3A13D4C-77A4-4D34-AE88-08F3F3918D9D}"/>
    <dgm:cxn modelId="{D9AD1C19-095A-469C-958A-5D65F3BECAF2}" type="presOf" srcId="{13FDF1BC-BA13-412B-AEA6-FF5EA9100D00}" destId="{3988E63A-2850-4375-B2AA-B5B13E85F993}" srcOrd="1" destOrd="0" presId="urn:microsoft.com/office/officeart/2005/8/layout/cycle4"/>
    <dgm:cxn modelId="{CC1FE2B6-170D-432B-A0FB-65815AAC8DE0}" srcId="{D31407A7-8D73-499C-932B-9527264865D2}" destId="{4B84CED6-EDBA-4B58-8C2B-E9307B7FC296}" srcOrd="2" destOrd="0" parTransId="{9761268C-B09C-45E6-BDDF-F861DC37A203}" sibTransId="{A0E55C04-3039-4EAE-9C78-7A75DEEDE889}"/>
    <dgm:cxn modelId="{9883843C-5932-4764-BA17-77016C86FC46}" type="presOf" srcId="{FD377906-218C-4F7F-99E7-3ABB2DE17D19}" destId="{69E1B28F-2E9D-4675-998A-783595D6BA26}" srcOrd="0" destOrd="0" presId="urn:microsoft.com/office/officeart/2005/8/layout/cycle4"/>
    <dgm:cxn modelId="{829EFAA7-3E22-4E76-8C23-E88145C9DFDF}" type="presOf" srcId="{D1843D1D-E0D9-4ED3-A763-E5755A2F3899}" destId="{D76AD82C-F72B-4973-8225-8DF98324C799}" srcOrd="0" destOrd="1" presId="urn:microsoft.com/office/officeart/2005/8/layout/cycle4"/>
    <dgm:cxn modelId="{40723779-CD5D-4747-A96C-1E0A03538862}" srcId="{4B84CED6-EDBA-4B58-8C2B-E9307B7FC296}" destId="{D97A4585-731C-491C-B264-E69C2CCDCEE8}" srcOrd="0" destOrd="0" parTransId="{44CD521D-9BC0-400E-BB56-F9D0F44BA7E3}" sibTransId="{57EAD03D-1041-400F-A84F-7F11B8945A0D}"/>
    <dgm:cxn modelId="{146B8C17-9F8C-4CE9-978B-6DEE9E297003}" type="presOf" srcId="{AE85754F-3B0C-4727-BFFD-9FA07C1B7D76}" destId="{3800B666-8FAD-496A-A212-4F3D29974A40}" srcOrd="0" destOrd="1" presId="urn:microsoft.com/office/officeart/2005/8/layout/cycle4"/>
    <dgm:cxn modelId="{CA508F60-165F-4277-84BA-314AD7BB6C86}" srcId="{5D3432D4-34DF-4ACB-9DD8-5258AD525992}" destId="{FD377906-218C-4F7F-99E7-3ABB2DE17D19}" srcOrd="0" destOrd="0" parTransId="{0C4A9760-C5A9-4BE7-A0F8-D9B106FAB40A}" sibTransId="{A23E97A9-A97E-4CF7-AEE2-EC798984DFB5}"/>
    <dgm:cxn modelId="{35BEF1CF-96BC-48E2-8CCF-27CC7220E0B1}" srcId="{F9AD194E-5913-48BC-A7BB-CB52DDFDD97D}" destId="{4FF56986-DEF3-4112-A298-C59D505E36A2}" srcOrd="2" destOrd="0" parTransId="{7AB19A38-93CB-464A-8EB2-E77ACEDF5519}" sibTransId="{9A10B871-C237-45B9-BD53-18405DC66702}"/>
    <dgm:cxn modelId="{8DEF4449-1C48-4CE8-B543-13E86DBD6AF6}" type="presOf" srcId="{D97A4585-731C-491C-B264-E69C2CCDCEE8}" destId="{453F7960-64FF-4048-AE09-CE374C83670B}" srcOrd="1" destOrd="0" presId="urn:microsoft.com/office/officeart/2005/8/layout/cycle4"/>
    <dgm:cxn modelId="{84597ADE-E988-463B-B6B7-A7AC4336F2A4}" type="presOf" srcId="{4FF56986-DEF3-4112-A298-C59D505E36A2}" destId="{D76AD82C-F72B-4973-8225-8DF98324C799}" srcOrd="0" destOrd="2" presId="urn:microsoft.com/office/officeart/2005/8/layout/cycle4"/>
    <dgm:cxn modelId="{50307823-394F-4945-A0D6-7218616770E9}" type="presOf" srcId="{FD377906-218C-4F7F-99E7-3ABB2DE17D19}" destId="{6A383A7E-6B95-4BA7-911F-ABCE9FCFFFEB}" srcOrd="1" destOrd="0" presId="urn:microsoft.com/office/officeart/2005/8/layout/cycle4"/>
    <dgm:cxn modelId="{EC5BE3EA-E2C9-4B09-BD4D-2461F44AE046}" type="presOf" srcId="{F9AD194E-5913-48BC-A7BB-CB52DDFDD97D}" destId="{C8675F37-D0B3-445A-8515-CD06502DBC2B}" srcOrd="0" destOrd="0" presId="urn:microsoft.com/office/officeart/2005/8/layout/cycle4"/>
    <dgm:cxn modelId="{2452D77E-B621-472F-94CD-4FEAB0BC21E3}" type="presOf" srcId="{965A85DA-14F1-4359-A4AD-60C9D540D40B}" destId="{C9AE37DA-AF23-46D4-A887-F1002980783D}" srcOrd="0" destOrd="0" presId="urn:microsoft.com/office/officeart/2005/8/layout/cycle4"/>
    <dgm:cxn modelId="{7C2F32DF-D1A5-4139-A6C0-6F206A21DBE1}" srcId="{F9AD194E-5913-48BC-A7BB-CB52DDFDD97D}" destId="{D9369F89-47B6-4322-8690-6E0C23D34192}" srcOrd="0" destOrd="0" parTransId="{8589FEC8-C007-4EE0-BDD3-98ED7D3E7922}" sibTransId="{EB8A06B6-0D8A-4B6F-9F1C-FD0E3A931597}"/>
    <dgm:cxn modelId="{FCCF6645-6700-49C5-A5A8-DD5EA1F12933}" type="presOf" srcId="{D1843D1D-E0D9-4ED3-A763-E5755A2F3899}" destId="{7A3619A1-BCBB-46F1-BBD5-0409BCF7EBB0}" srcOrd="1" destOrd="1" presId="urn:microsoft.com/office/officeart/2005/8/layout/cycle4"/>
    <dgm:cxn modelId="{D590FE1C-161B-43D5-A8EB-0C3A7E0EA92F}" type="presOf" srcId="{AE85754F-3B0C-4727-BFFD-9FA07C1B7D76}" destId="{3988E63A-2850-4375-B2AA-B5B13E85F993}" srcOrd="1" destOrd="1" presId="urn:microsoft.com/office/officeart/2005/8/layout/cycle4"/>
    <dgm:cxn modelId="{D5F85943-131D-4C78-A22E-AD2374F82981}" type="presOf" srcId="{D9369F89-47B6-4322-8690-6E0C23D34192}" destId="{D76AD82C-F72B-4973-8225-8DF98324C799}" srcOrd="0" destOrd="0" presId="urn:microsoft.com/office/officeart/2005/8/layout/cycle4"/>
    <dgm:cxn modelId="{0A60A472-D426-4153-A8D2-A8748F9BF5FC}" srcId="{965A85DA-14F1-4359-A4AD-60C9D540D40B}" destId="{13FDF1BC-BA13-412B-AEA6-FF5EA9100D00}" srcOrd="0" destOrd="0" parTransId="{F633F741-856C-4019-810C-5E387D286BF0}" sibTransId="{605A2490-4B82-44B5-B6C6-21E2EACBF0BC}"/>
    <dgm:cxn modelId="{12360F80-ADEC-4B78-A7BB-37BE58912409}" type="presOf" srcId="{D31407A7-8D73-499C-932B-9527264865D2}" destId="{73E593E0-BB92-4C48-A012-FD68973EB4A1}" srcOrd="0" destOrd="0" presId="urn:microsoft.com/office/officeart/2005/8/layout/cycle4"/>
    <dgm:cxn modelId="{958302A8-D038-426A-8085-59B3B34F32F2}" srcId="{D31407A7-8D73-499C-932B-9527264865D2}" destId="{5D3432D4-34DF-4ACB-9DD8-5258AD525992}" srcOrd="3" destOrd="0" parTransId="{F28E0686-2DC1-4363-A9A8-EC4F539F6233}" sibTransId="{6CB23ED7-EC95-4F0F-8BCF-4A4481A59D8F}"/>
    <dgm:cxn modelId="{C5AD728D-70E5-4288-B0F6-5751710A5DD4}" type="presOf" srcId="{D9369F89-47B6-4322-8690-6E0C23D34192}" destId="{7A3619A1-BCBB-46F1-BBD5-0409BCF7EBB0}" srcOrd="1" destOrd="0" presId="urn:microsoft.com/office/officeart/2005/8/layout/cycle4"/>
    <dgm:cxn modelId="{67FBD31D-532D-43E9-A7DB-D8C4CA3AC2CA}" type="presOf" srcId="{4B84CED6-EDBA-4B58-8C2B-E9307B7FC296}" destId="{34908C44-1480-40A4-88F8-16214A32CAEB}" srcOrd="0" destOrd="0" presId="urn:microsoft.com/office/officeart/2005/8/layout/cycle4"/>
    <dgm:cxn modelId="{1B1B63C1-6472-4534-8F88-B013A5B8493A}" type="presOf" srcId="{D97A4585-731C-491C-B264-E69C2CCDCEE8}" destId="{C9188878-1485-4C0B-982C-A32D9CD1A9E4}" srcOrd="0" destOrd="0" presId="urn:microsoft.com/office/officeart/2005/8/layout/cycle4"/>
    <dgm:cxn modelId="{BF5990C2-097C-4B08-9C59-1A663D67941A}" srcId="{D31407A7-8D73-499C-932B-9527264865D2}" destId="{F9AD194E-5913-48BC-A7BB-CB52DDFDD97D}" srcOrd="0" destOrd="0" parTransId="{0B9C1110-1ECA-494E-8119-DDB16B40166F}" sibTransId="{4908D6F3-30A9-49ED-90AC-BBAAEE510F08}"/>
    <dgm:cxn modelId="{C1779FA7-728C-4F02-9570-DBBEAE04E4C2}" type="presOf" srcId="{4FF56986-DEF3-4112-A298-C59D505E36A2}" destId="{7A3619A1-BCBB-46F1-BBD5-0409BCF7EBB0}" srcOrd="1" destOrd="2" presId="urn:microsoft.com/office/officeart/2005/8/layout/cycle4"/>
    <dgm:cxn modelId="{43922AA9-E9E4-4917-BC64-7CDA3FA42D8D}" type="presParOf" srcId="{73E593E0-BB92-4C48-A012-FD68973EB4A1}" destId="{8E3B30B5-D997-4ABC-8E06-6388D255FCE2}" srcOrd="0" destOrd="0" presId="urn:microsoft.com/office/officeart/2005/8/layout/cycle4"/>
    <dgm:cxn modelId="{34E65EFE-C55E-4AB4-A7A3-C833F7CA2830}" type="presParOf" srcId="{8E3B30B5-D997-4ABC-8E06-6388D255FCE2}" destId="{E180BF75-F611-48CE-BFD6-1B7FCD18AF83}" srcOrd="0" destOrd="0" presId="urn:microsoft.com/office/officeart/2005/8/layout/cycle4"/>
    <dgm:cxn modelId="{D8C14EAF-CBEC-4EF3-AF66-21CFE90024ED}" type="presParOf" srcId="{E180BF75-F611-48CE-BFD6-1B7FCD18AF83}" destId="{D76AD82C-F72B-4973-8225-8DF98324C799}" srcOrd="0" destOrd="0" presId="urn:microsoft.com/office/officeart/2005/8/layout/cycle4"/>
    <dgm:cxn modelId="{BB3780B2-5C25-475D-B9E2-4B5776D624A0}" type="presParOf" srcId="{E180BF75-F611-48CE-BFD6-1B7FCD18AF83}" destId="{7A3619A1-BCBB-46F1-BBD5-0409BCF7EBB0}" srcOrd="1" destOrd="0" presId="urn:microsoft.com/office/officeart/2005/8/layout/cycle4"/>
    <dgm:cxn modelId="{90B95815-60CB-47B0-9798-ACAED2F943A4}" type="presParOf" srcId="{8E3B30B5-D997-4ABC-8E06-6388D255FCE2}" destId="{B87F8772-FF38-402C-8B1B-6938645DF3E5}" srcOrd="1" destOrd="0" presId="urn:microsoft.com/office/officeart/2005/8/layout/cycle4"/>
    <dgm:cxn modelId="{8DEC5FA1-EFD3-4834-97D6-67FAA33564BA}" type="presParOf" srcId="{B87F8772-FF38-402C-8B1B-6938645DF3E5}" destId="{3800B666-8FAD-496A-A212-4F3D29974A40}" srcOrd="0" destOrd="0" presId="urn:microsoft.com/office/officeart/2005/8/layout/cycle4"/>
    <dgm:cxn modelId="{D20C84EA-C18C-447E-B80F-FE06AAB7D7A5}" type="presParOf" srcId="{B87F8772-FF38-402C-8B1B-6938645DF3E5}" destId="{3988E63A-2850-4375-B2AA-B5B13E85F993}" srcOrd="1" destOrd="0" presId="urn:microsoft.com/office/officeart/2005/8/layout/cycle4"/>
    <dgm:cxn modelId="{C2E1A094-B686-4F8F-9B39-C455C9EDE172}" type="presParOf" srcId="{8E3B30B5-D997-4ABC-8E06-6388D255FCE2}" destId="{4D8D2A34-D094-4DFD-8D2C-FDDDDE1175E1}" srcOrd="2" destOrd="0" presId="urn:microsoft.com/office/officeart/2005/8/layout/cycle4"/>
    <dgm:cxn modelId="{98C5B505-8C55-4789-8C4C-62A179B98134}" type="presParOf" srcId="{4D8D2A34-D094-4DFD-8D2C-FDDDDE1175E1}" destId="{C9188878-1485-4C0B-982C-A32D9CD1A9E4}" srcOrd="0" destOrd="0" presId="urn:microsoft.com/office/officeart/2005/8/layout/cycle4"/>
    <dgm:cxn modelId="{E1E182F3-99C6-4104-A9B3-E5CA85F4BD5D}" type="presParOf" srcId="{4D8D2A34-D094-4DFD-8D2C-FDDDDE1175E1}" destId="{453F7960-64FF-4048-AE09-CE374C83670B}" srcOrd="1" destOrd="0" presId="urn:microsoft.com/office/officeart/2005/8/layout/cycle4"/>
    <dgm:cxn modelId="{0A8E88CE-5801-4B6E-B337-967402CF51A1}" type="presParOf" srcId="{8E3B30B5-D997-4ABC-8E06-6388D255FCE2}" destId="{4040FA55-CF1A-444A-80A9-6130A53840F7}" srcOrd="3" destOrd="0" presId="urn:microsoft.com/office/officeart/2005/8/layout/cycle4"/>
    <dgm:cxn modelId="{F6C2CDA4-F637-40BF-A8AF-36AABF5321AF}" type="presParOf" srcId="{4040FA55-CF1A-444A-80A9-6130A53840F7}" destId="{69E1B28F-2E9D-4675-998A-783595D6BA26}" srcOrd="0" destOrd="0" presId="urn:microsoft.com/office/officeart/2005/8/layout/cycle4"/>
    <dgm:cxn modelId="{183EBC27-1D9A-4678-B819-E44382188871}" type="presParOf" srcId="{4040FA55-CF1A-444A-80A9-6130A53840F7}" destId="{6A383A7E-6B95-4BA7-911F-ABCE9FCFFFEB}" srcOrd="1" destOrd="0" presId="urn:microsoft.com/office/officeart/2005/8/layout/cycle4"/>
    <dgm:cxn modelId="{3CE78BA3-D258-4945-8FBF-C909C4F2C8FC}" type="presParOf" srcId="{8E3B30B5-D997-4ABC-8E06-6388D255FCE2}" destId="{2E2EE235-FEA0-40AC-9175-2BA8209D66A7}" srcOrd="4" destOrd="0" presId="urn:microsoft.com/office/officeart/2005/8/layout/cycle4"/>
    <dgm:cxn modelId="{9D08C27D-4BDC-40EB-9D0C-005C41CA3FE6}" type="presParOf" srcId="{73E593E0-BB92-4C48-A012-FD68973EB4A1}" destId="{6D61EA6C-C8BB-4CF8-9717-4C0E505E98F5}" srcOrd="1" destOrd="0" presId="urn:microsoft.com/office/officeart/2005/8/layout/cycle4"/>
    <dgm:cxn modelId="{62268270-3710-4DD8-901D-E1888D85BD66}" type="presParOf" srcId="{6D61EA6C-C8BB-4CF8-9717-4C0E505E98F5}" destId="{C8675F37-D0B3-445A-8515-CD06502DBC2B}" srcOrd="0" destOrd="0" presId="urn:microsoft.com/office/officeart/2005/8/layout/cycle4"/>
    <dgm:cxn modelId="{51C7D842-13CA-46D3-BB60-0C4D44CAB42E}" type="presParOf" srcId="{6D61EA6C-C8BB-4CF8-9717-4C0E505E98F5}" destId="{C9AE37DA-AF23-46D4-A887-F1002980783D}" srcOrd="1" destOrd="0" presId="urn:microsoft.com/office/officeart/2005/8/layout/cycle4"/>
    <dgm:cxn modelId="{BD5A008E-EF0C-491B-AD09-34CBCB5D8718}" type="presParOf" srcId="{6D61EA6C-C8BB-4CF8-9717-4C0E505E98F5}" destId="{34908C44-1480-40A4-88F8-16214A32CAEB}" srcOrd="2" destOrd="0" presId="urn:microsoft.com/office/officeart/2005/8/layout/cycle4"/>
    <dgm:cxn modelId="{490AD978-925A-4038-B832-694C39777CCA}" type="presParOf" srcId="{6D61EA6C-C8BB-4CF8-9717-4C0E505E98F5}" destId="{F1DA03D3-C20C-4A3F-9296-6C664741F946}" srcOrd="3" destOrd="0" presId="urn:microsoft.com/office/officeart/2005/8/layout/cycle4"/>
    <dgm:cxn modelId="{7EBFB0B7-A978-42A6-9EFD-8F18933F8BCA}" type="presParOf" srcId="{6D61EA6C-C8BB-4CF8-9717-4C0E505E98F5}" destId="{14F179BD-C574-4053-BDAB-6323E19C5110}" srcOrd="4" destOrd="0" presId="urn:microsoft.com/office/officeart/2005/8/layout/cycle4"/>
    <dgm:cxn modelId="{EA01E528-2FB7-436C-B3D6-FF558A782A52}" type="presParOf" srcId="{73E593E0-BB92-4C48-A012-FD68973EB4A1}" destId="{34856D4F-2F4B-4E14-95F0-FA0F9AB6BEBE}" srcOrd="2" destOrd="0" presId="urn:microsoft.com/office/officeart/2005/8/layout/cycle4"/>
    <dgm:cxn modelId="{075C8FA9-7069-4E3A-96C4-78396F429AD8}" type="presParOf" srcId="{73E593E0-BB92-4C48-A012-FD68973EB4A1}" destId="{3CBD7A5B-779C-46C0-80A1-B49F93C483E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8BCD07-49BA-48E1-B345-BBE6E434F73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21C149F3-B360-4F9C-BBD4-0EDD8F6CB626}">
      <dgm:prSet phldrT="[Tekst]"/>
      <dgm:spPr/>
      <dgm:t>
        <a:bodyPr/>
        <a:lstStyle/>
        <a:p>
          <a:r>
            <a:rPr lang="pl-PL" dirty="0" smtClean="0">
              <a:solidFill>
                <a:schemeClr val="bg2">
                  <a:lumMod val="75000"/>
                </a:schemeClr>
              </a:solidFill>
            </a:rPr>
            <a:t>2 h/</a:t>
          </a:r>
          <a:r>
            <a:rPr lang="pl-PL" dirty="0" err="1" smtClean="0">
              <a:solidFill>
                <a:schemeClr val="bg2">
                  <a:lumMod val="75000"/>
                </a:schemeClr>
              </a:solidFill>
            </a:rPr>
            <a:t>week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190944C3-B785-456E-876B-AAA566B108A8}" type="parTrans" cxnId="{8B1B42E4-5A34-459B-9C3C-BB7656D847D5}">
      <dgm:prSet/>
      <dgm:spPr/>
      <dgm:t>
        <a:bodyPr/>
        <a:lstStyle/>
        <a:p>
          <a:endParaRPr lang="en-US"/>
        </a:p>
      </dgm:t>
    </dgm:pt>
    <dgm:pt modelId="{6352D77B-BF7F-4B83-BF5B-0BB21693BECB}" type="sibTrans" cxnId="{8B1B42E4-5A34-459B-9C3C-BB7656D847D5}">
      <dgm:prSet/>
      <dgm:spPr/>
      <dgm:t>
        <a:bodyPr/>
        <a:lstStyle/>
        <a:p>
          <a:endParaRPr lang="en-US"/>
        </a:p>
      </dgm:t>
    </dgm:pt>
    <dgm:pt modelId="{4C48774B-2D46-44EA-AC62-955D7C67849C}">
      <dgm:prSet phldrT="[Tekst]"/>
      <dgm:spPr/>
      <dgm:t>
        <a:bodyPr/>
        <a:lstStyle/>
        <a:p>
          <a:r>
            <a:rPr lang="pl-PL" dirty="0" smtClean="0">
              <a:solidFill>
                <a:schemeClr val="bg2">
                  <a:lumMod val="75000"/>
                </a:schemeClr>
              </a:solidFill>
            </a:rPr>
            <a:t>+ 1 h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C6A3C939-489A-4E73-9BB5-0D6FDD787695}" type="parTrans" cxnId="{90E4728B-B278-478F-BE15-9753BF222322}">
      <dgm:prSet/>
      <dgm:spPr/>
      <dgm:t>
        <a:bodyPr/>
        <a:lstStyle/>
        <a:p>
          <a:endParaRPr lang="en-US"/>
        </a:p>
      </dgm:t>
    </dgm:pt>
    <dgm:pt modelId="{939BD405-3B5A-42D8-924F-72207F3C4237}" type="sibTrans" cxnId="{90E4728B-B278-478F-BE15-9753BF222322}">
      <dgm:prSet/>
      <dgm:spPr/>
      <dgm:t>
        <a:bodyPr/>
        <a:lstStyle/>
        <a:p>
          <a:endParaRPr lang="en-US"/>
        </a:p>
      </dgm:t>
    </dgm:pt>
    <dgm:pt modelId="{ACCB313F-D428-4829-B610-C2B14126E04E}">
      <dgm:prSet phldrT="[Tekst]"/>
      <dgm:spPr/>
      <dgm:t>
        <a:bodyPr/>
        <a:lstStyle/>
        <a:p>
          <a:r>
            <a:rPr lang="pl-PL" dirty="0" smtClean="0">
              <a:solidFill>
                <a:schemeClr val="bg2">
                  <a:lumMod val="75000"/>
                </a:schemeClr>
              </a:solidFill>
            </a:rPr>
            <a:t>76 h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C26883A1-F9B2-4E64-B681-942CF7D4A3F7}" type="parTrans" cxnId="{D1C7708D-F791-462C-A7BB-04D3D445AD79}">
      <dgm:prSet/>
      <dgm:spPr/>
      <dgm:t>
        <a:bodyPr/>
        <a:lstStyle/>
        <a:p>
          <a:endParaRPr lang="en-US"/>
        </a:p>
      </dgm:t>
    </dgm:pt>
    <dgm:pt modelId="{39F7A650-3CCC-4857-B628-B2C254AD7BAC}" type="sibTrans" cxnId="{D1C7708D-F791-462C-A7BB-04D3D445AD79}">
      <dgm:prSet/>
      <dgm:spPr/>
      <dgm:t>
        <a:bodyPr/>
        <a:lstStyle/>
        <a:p>
          <a:endParaRPr lang="en-US"/>
        </a:p>
      </dgm:t>
    </dgm:pt>
    <dgm:pt modelId="{C2D6C564-15B3-4193-BD86-9D30E7C71386}" type="pres">
      <dgm:prSet presAssocID="{CA8BCD07-49BA-48E1-B345-BBE6E434F731}" presName="Name0" presStyleCnt="0">
        <dgm:presLayoutVars>
          <dgm:dir/>
          <dgm:animLvl val="lvl"/>
          <dgm:resizeHandles val="exact"/>
        </dgm:presLayoutVars>
      </dgm:prSet>
      <dgm:spPr/>
    </dgm:pt>
    <dgm:pt modelId="{DECDB27A-0475-4D72-8C91-100B608F320B}" type="pres">
      <dgm:prSet presAssocID="{CA8BCD07-49BA-48E1-B345-BBE6E434F731}" presName="dummy" presStyleCnt="0"/>
      <dgm:spPr/>
    </dgm:pt>
    <dgm:pt modelId="{AFF0A97D-8114-41DC-B625-BDF4A720512A}" type="pres">
      <dgm:prSet presAssocID="{CA8BCD07-49BA-48E1-B345-BBE6E434F731}" presName="linH" presStyleCnt="0"/>
      <dgm:spPr/>
    </dgm:pt>
    <dgm:pt modelId="{57F01C53-9860-4A67-800B-322DB47FB750}" type="pres">
      <dgm:prSet presAssocID="{CA8BCD07-49BA-48E1-B345-BBE6E434F731}" presName="padding1" presStyleCnt="0"/>
      <dgm:spPr/>
    </dgm:pt>
    <dgm:pt modelId="{4688EA71-027A-41E9-8007-F9F6DFEF7F3D}" type="pres">
      <dgm:prSet presAssocID="{21C149F3-B360-4F9C-BBD4-0EDD8F6CB626}" presName="linV" presStyleCnt="0"/>
      <dgm:spPr/>
    </dgm:pt>
    <dgm:pt modelId="{59276CFA-85EB-4D5F-B3B1-A0A69F72146F}" type="pres">
      <dgm:prSet presAssocID="{21C149F3-B360-4F9C-BBD4-0EDD8F6CB626}" presName="spVertical1" presStyleCnt="0"/>
      <dgm:spPr/>
    </dgm:pt>
    <dgm:pt modelId="{3166B79E-4558-4500-B6B3-917192A34A35}" type="pres">
      <dgm:prSet presAssocID="{21C149F3-B360-4F9C-BBD4-0EDD8F6CB626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AFBA5-FCCE-4894-822D-94E43C805ADC}" type="pres">
      <dgm:prSet presAssocID="{21C149F3-B360-4F9C-BBD4-0EDD8F6CB626}" presName="spVertical2" presStyleCnt="0"/>
      <dgm:spPr/>
    </dgm:pt>
    <dgm:pt modelId="{3E9C407A-02DE-4DC9-910F-B298EE8790B6}" type="pres">
      <dgm:prSet presAssocID="{21C149F3-B360-4F9C-BBD4-0EDD8F6CB626}" presName="spVertical3" presStyleCnt="0"/>
      <dgm:spPr/>
    </dgm:pt>
    <dgm:pt modelId="{6D722414-5EFD-46F5-963B-BC14C26E7EEA}" type="pres">
      <dgm:prSet presAssocID="{6352D77B-BF7F-4B83-BF5B-0BB21693BECB}" presName="space" presStyleCnt="0"/>
      <dgm:spPr/>
    </dgm:pt>
    <dgm:pt modelId="{B84C411B-B2F4-4E06-87B3-5979102F70D1}" type="pres">
      <dgm:prSet presAssocID="{4C48774B-2D46-44EA-AC62-955D7C67849C}" presName="linV" presStyleCnt="0"/>
      <dgm:spPr/>
    </dgm:pt>
    <dgm:pt modelId="{15418876-CB0B-4EF1-909A-8AADE75911B8}" type="pres">
      <dgm:prSet presAssocID="{4C48774B-2D46-44EA-AC62-955D7C67849C}" presName="spVertical1" presStyleCnt="0"/>
      <dgm:spPr/>
    </dgm:pt>
    <dgm:pt modelId="{ADB59F48-E8D9-499D-AABE-C21FF6979E13}" type="pres">
      <dgm:prSet presAssocID="{4C48774B-2D46-44EA-AC62-955D7C67849C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9AF8D-3E83-4EA4-B5B9-0D48B325F884}" type="pres">
      <dgm:prSet presAssocID="{4C48774B-2D46-44EA-AC62-955D7C67849C}" presName="spVertical2" presStyleCnt="0"/>
      <dgm:spPr/>
    </dgm:pt>
    <dgm:pt modelId="{8E2F9AC9-9871-46D6-BE51-045F69D26A6D}" type="pres">
      <dgm:prSet presAssocID="{4C48774B-2D46-44EA-AC62-955D7C67849C}" presName="spVertical3" presStyleCnt="0"/>
      <dgm:spPr/>
    </dgm:pt>
    <dgm:pt modelId="{99C57610-6D37-4A51-98F0-127CC174003A}" type="pres">
      <dgm:prSet presAssocID="{939BD405-3B5A-42D8-924F-72207F3C4237}" presName="space" presStyleCnt="0"/>
      <dgm:spPr/>
    </dgm:pt>
    <dgm:pt modelId="{591CFBD6-9AFE-4380-9DB6-33CB69568912}" type="pres">
      <dgm:prSet presAssocID="{ACCB313F-D428-4829-B610-C2B14126E04E}" presName="linV" presStyleCnt="0"/>
      <dgm:spPr/>
    </dgm:pt>
    <dgm:pt modelId="{91ACD852-4E08-4A35-88E9-F6A08A0FCE57}" type="pres">
      <dgm:prSet presAssocID="{ACCB313F-D428-4829-B610-C2B14126E04E}" presName="spVertical1" presStyleCnt="0"/>
      <dgm:spPr/>
    </dgm:pt>
    <dgm:pt modelId="{A7A73701-CDBC-4A34-AD8A-021BB63A6ED0}" type="pres">
      <dgm:prSet presAssocID="{ACCB313F-D428-4829-B610-C2B14126E04E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FCC19-A0C8-4EEF-9C43-6251FC83BAC2}" type="pres">
      <dgm:prSet presAssocID="{ACCB313F-D428-4829-B610-C2B14126E04E}" presName="spVertical2" presStyleCnt="0"/>
      <dgm:spPr/>
    </dgm:pt>
    <dgm:pt modelId="{85A134DD-28F2-4A43-B9A0-6D09A9BCAEF8}" type="pres">
      <dgm:prSet presAssocID="{ACCB313F-D428-4829-B610-C2B14126E04E}" presName="spVertical3" presStyleCnt="0"/>
      <dgm:spPr/>
    </dgm:pt>
    <dgm:pt modelId="{516FC631-0DBC-4974-86A8-EB6BBE31E040}" type="pres">
      <dgm:prSet presAssocID="{CA8BCD07-49BA-48E1-B345-BBE6E434F731}" presName="padding2" presStyleCnt="0"/>
      <dgm:spPr/>
    </dgm:pt>
    <dgm:pt modelId="{5B9247DB-8402-48BF-BEDB-1A93BC8FF696}" type="pres">
      <dgm:prSet presAssocID="{CA8BCD07-49BA-48E1-B345-BBE6E434F731}" presName="negArrow" presStyleCnt="0"/>
      <dgm:spPr/>
    </dgm:pt>
    <dgm:pt modelId="{4E916FE7-6823-44CA-86B7-C2C9435E0916}" type="pres">
      <dgm:prSet presAssocID="{CA8BCD07-49BA-48E1-B345-BBE6E434F731}" presName="backgroundArrow" presStyleLbl="node1" presStyleIdx="0" presStyleCn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</dgm:pt>
  </dgm:ptLst>
  <dgm:cxnLst>
    <dgm:cxn modelId="{1E23A70A-70A8-46E9-AA94-ACEF8443CE69}" type="presOf" srcId="{4C48774B-2D46-44EA-AC62-955D7C67849C}" destId="{ADB59F48-E8D9-499D-AABE-C21FF6979E13}" srcOrd="0" destOrd="0" presId="urn:microsoft.com/office/officeart/2005/8/layout/hProcess3"/>
    <dgm:cxn modelId="{90E4728B-B278-478F-BE15-9753BF222322}" srcId="{CA8BCD07-49BA-48E1-B345-BBE6E434F731}" destId="{4C48774B-2D46-44EA-AC62-955D7C67849C}" srcOrd="1" destOrd="0" parTransId="{C6A3C939-489A-4E73-9BB5-0D6FDD787695}" sibTransId="{939BD405-3B5A-42D8-924F-72207F3C4237}"/>
    <dgm:cxn modelId="{DB55CB7C-0587-4F5A-9B44-13ADC1F16D02}" type="presOf" srcId="{ACCB313F-D428-4829-B610-C2B14126E04E}" destId="{A7A73701-CDBC-4A34-AD8A-021BB63A6ED0}" srcOrd="0" destOrd="0" presId="urn:microsoft.com/office/officeart/2005/8/layout/hProcess3"/>
    <dgm:cxn modelId="{D1C7708D-F791-462C-A7BB-04D3D445AD79}" srcId="{CA8BCD07-49BA-48E1-B345-BBE6E434F731}" destId="{ACCB313F-D428-4829-B610-C2B14126E04E}" srcOrd="2" destOrd="0" parTransId="{C26883A1-F9B2-4E64-B681-942CF7D4A3F7}" sibTransId="{39F7A650-3CCC-4857-B628-B2C254AD7BAC}"/>
    <dgm:cxn modelId="{9871D741-478A-42CD-B2A1-46BDF8E7DD17}" type="presOf" srcId="{CA8BCD07-49BA-48E1-B345-BBE6E434F731}" destId="{C2D6C564-15B3-4193-BD86-9D30E7C71386}" srcOrd="0" destOrd="0" presId="urn:microsoft.com/office/officeart/2005/8/layout/hProcess3"/>
    <dgm:cxn modelId="{91B1196D-CF74-4F25-AE15-5373F73E0C28}" type="presOf" srcId="{21C149F3-B360-4F9C-BBD4-0EDD8F6CB626}" destId="{3166B79E-4558-4500-B6B3-917192A34A35}" srcOrd="0" destOrd="0" presId="urn:microsoft.com/office/officeart/2005/8/layout/hProcess3"/>
    <dgm:cxn modelId="{8B1B42E4-5A34-459B-9C3C-BB7656D847D5}" srcId="{CA8BCD07-49BA-48E1-B345-BBE6E434F731}" destId="{21C149F3-B360-4F9C-BBD4-0EDD8F6CB626}" srcOrd="0" destOrd="0" parTransId="{190944C3-B785-456E-876B-AAA566B108A8}" sibTransId="{6352D77B-BF7F-4B83-BF5B-0BB21693BECB}"/>
    <dgm:cxn modelId="{3DD02736-91FD-4D63-BE17-821C1725A88E}" type="presParOf" srcId="{C2D6C564-15B3-4193-BD86-9D30E7C71386}" destId="{DECDB27A-0475-4D72-8C91-100B608F320B}" srcOrd="0" destOrd="0" presId="urn:microsoft.com/office/officeart/2005/8/layout/hProcess3"/>
    <dgm:cxn modelId="{CCB1D379-80EB-45D2-B649-CB8825E5D70B}" type="presParOf" srcId="{C2D6C564-15B3-4193-BD86-9D30E7C71386}" destId="{AFF0A97D-8114-41DC-B625-BDF4A720512A}" srcOrd="1" destOrd="0" presId="urn:microsoft.com/office/officeart/2005/8/layout/hProcess3"/>
    <dgm:cxn modelId="{CFAF375D-EE58-4D2A-A9D9-FA29F05032DC}" type="presParOf" srcId="{AFF0A97D-8114-41DC-B625-BDF4A720512A}" destId="{57F01C53-9860-4A67-800B-322DB47FB750}" srcOrd="0" destOrd="0" presId="urn:microsoft.com/office/officeart/2005/8/layout/hProcess3"/>
    <dgm:cxn modelId="{7E038201-5DDC-491D-A189-09A18A02AC66}" type="presParOf" srcId="{AFF0A97D-8114-41DC-B625-BDF4A720512A}" destId="{4688EA71-027A-41E9-8007-F9F6DFEF7F3D}" srcOrd="1" destOrd="0" presId="urn:microsoft.com/office/officeart/2005/8/layout/hProcess3"/>
    <dgm:cxn modelId="{6C2D5E7C-B992-424D-8AB4-E226EE0DA9C0}" type="presParOf" srcId="{4688EA71-027A-41E9-8007-F9F6DFEF7F3D}" destId="{59276CFA-85EB-4D5F-B3B1-A0A69F72146F}" srcOrd="0" destOrd="0" presId="urn:microsoft.com/office/officeart/2005/8/layout/hProcess3"/>
    <dgm:cxn modelId="{E509742B-9823-41B8-A5C0-14DCDE8B8855}" type="presParOf" srcId="{4688EA71-027A-41E9-8007-F9F6DFEF7F3D}" destId="{3166B79E-4558-4500-B6B3-917192A34A35}" srcOrd="1" destOrd="0" presId="urn:microsoft.com/office/officeart/2005/8/layout/hProcess3"/>
    <dgm:cxn modelId="{D110A199-B5D2-41DA-B8E1-2E9C78D89A3B}" type="presParOf" srcId="{4688EA71-027A-41E9-8007-F9F6DFEF7F3D}" destId="{3BEAFBA5-FCCE-4894-822D-94E43C805ADC}" srcOrd="2" destOrd="0" presId="urn:microsoft.com/office/officeart/2005/8/layout/hProcess3"/>
    <dgm:cxn modelId="{0689225B-013F-4B70-8E8C-4F54E16C63DD}" type="presParOf" srcId="{4688EA71-027A-41E9-8007-F9F6DFEF7F3D}" destId="{3E9C407A-02DE-4DC9-910F-B298EE8790B6}" srcOrd="3" destOrd="0" presId="urn:microsoft.com/office/officeart/2005/8/layout/hProcess3"/>
    <dgm:cxn modelId="{ACDAEB34-CF4B-4159-AF88-5C014C38F44A}" type="presParOf" srcId="{AFF0A97D-8114-41DC-B625-BDF4A720512A}" destId="{6D722414-5EFD-46F5-963B-BC14C26E7EEA}" srcOrd="2" destOrd="0" presId="urn:microsoft.com/office/officeart/2005/8/layout/hProcess3"/>
    <dgm:cxn modelId="{E7479949-FF65-47B5-B50D-120377D32A42}" type="presParOf" srcId="{AFF0A97D-8114-41DC-B625-BDF4A720512A}" destId="{B84C411B-B2F4-4E06-87B3-5979102F70D1}" srcOrd="3" destOrd="0" presId="urn:microsoft.com/office/officeart/2005/8/layout/hProcess3"/>
    <dgm:cxn modelId="{039B66F4-09A3-4CD0-8FFC-2D12F14B9134}" type="presParOf" srcId="{B84C411B-B2F4-4E06-87B3-5979102F70D1}" destId="{15418876-CB0B-4EF1-909A-8AADE75911B8}" srcOrd="0" destOrd="0" presId="urn:microsoft.com/office/officeart/2005/8/layout/hProcess3"/>
    <dgm:cxn modelId="{3B55D177-4B3B-4B82-A4C5-583853016F6C}" type="presParOf" srcId="{B84C411B-B2F4-4E06-87B3-5979102F70D1}" destId="{ADB59F48-E8D9-499D-AABE-C21FF6979E13}" srcOrd="1" destOrd="0" presId="urn:microsoft.com/office/officeart/2005/8/layout/hProcess3"/>
    <dgm:cxn modelId="{DA4D4453-807B-4E35-8775-D6A9B04E7DCA}" type="presParOf" srcId="{B84C411B-B2F4-4E06-87B3-5979102F70D1}" destId="{2DC9AF8D-3E83-4EA4-B5B9-0D48B325F884}" srcOrd="2" destOrd="0" presId="urn:microsoft.com/office/officeart/2005/8/layout/hProcess3"/>
    <dgm:cxn modelId="{5658F3F5-B3EC-4BDF-AA70-47729D8DCCFB}" type="presParOf" srcId="{B84C411B-B2F4-4E06-87B3-5979102F70D1}" destId="{8E2F9AC9-9871-46D6-BE51-045F69D26A6D}" srcOrd="3" destOrd="0" presId="urn:microsoft.com/office/officeart/2005/8/layout/hProcess3"/>
    <dgm:cxn modelId="{45FEB8D3-314F-40BD-869F-A03832D7B939}" type="presParOf" srcId="{AFF0A97D-8114-41DC-B625-BDF4A720512A}" destId="{99C57610-6D37-4A51-98F0-127CC174003A}" srcOrd="4" destOrd="0" presId="urn:microsoft.com/office/officeart/2005/8/layout/hProcess3"/>
    <dgm:cxn modelId="{9A27F722-F4A7-4E75-BB4D-11D53533E179}" type="presParOf" srcId="{AFF0A97D-8114-41DC-B625-BDF4A720512A}" destId="{591CFBD6-9AFE-4380-9DB6-33CB69568912}" srcOrd="5" destOrd="0" presId="urn:microsoft.com/office/officeart/2005/8/layout/hProcess3"/>
    <dgm:cxn modelId="{E9EFACB6-AFEC-4241-BDE7-BB5AC378C704}" type="presParOf" srcId="{591CFBD6-9AFE-4380-9DB6-33CB69568912}" destId="{91ACD852-4E08-4A35-88E9-F6A08A0FCE57}" srcOrd="0" destOrd="0" presId="urn:microsoft.com/office/officeart/2005/8/layout/hProcess3"/>
    <dgm:cxn modelId="{69F43FA2-E298-4BB9-8756-C4DCB79E4E2A}" type="presParOf" srcId="{591CFBD6-9AFE-4380-9DB6-33CB69568912}" destId="{A7A73701-CDBC-4A34-AD8A-021BB63A6ED0}" srcOrd="1" destOrd="0" presId="urn:microsoft.com/office/officeart/2005/8/layout/hProcess3"/>
    <dgm:cxn modelId="{DC7F318C-A925-46B5-94E5-951F278D5D9F}" type="presParOf" srcId="{591CFBD6-9AFE-4380-9DB6-33CB69568912}" destId="{0C2FCC19-A0C8-4EEF-9C43-6251FC83BAC2}" srcOrd="2" destOrd="0" presId="urn:microsoft.com/office/officeart/2005/8/layout/hProcess3"/>
    <dgm:cxn modelId="{B94361E4-1111-461F-9A29-D8DAA1F01F48}" type="presParOf" srcId="{591CFBD6-9AFE-4380-9DB6-33CB69568912}" destId="{85A134DD-28F2-4A43-B9A0-6D09A9BCAEF8}" srcOrd="3" destOrd="0" presId="urn:microsoft.com/office/officeart/2005/8/layout/hProcess3"/>
    <dgm:cxn modelId="{083760E1-ADDD-4805-8757-EA84D3234C84}" type="presParOf" srcId="{AFF0A97D-8114-41DC-B625-BDF4A720512A}" destId="{516FC631-0DBC-4974-86A8-EB6BBE31E040}" srcOrd="6" destOrd="0" presId="urn:microsoft.com/office/officeart/2005/8/layout/hProcess3"/>
    <dgm:cxn modelId="{0AC89447-D324-4483-9BBD-1F9E3C338AC9}" type="presParOf" srcId="{AFF0A97D-8114-41DC-B625-BDF4A720512A}" destId="{5B9247DB-8402-48BF-BEDB-1A93BC8FF696}" srcOrd="7" destOrd="0" presId="urn:microsoft.com/office/officeart/2005/8/layout/hProcess3"/>
    <dgm:cxn modelId="{58A0BA55-1105-4FB5-B5B3-FA92A4A42ACC}" type="presParOf" srcId="{AFF0A97D-8114-41DC-B625-BDF4A720512A}" destId="{4E916FE7-6823-44CA-86B7-C2C9435E0916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5F008-9D90-405D-A59B-379AFB856A5F}">
      <dsp:nvSpPr>
        <dsp:cNvPr id="0" name=""/>
        <dsp:cNvSpPr/>
      </dsp:nvSpPr>
      <dsp:spPr>
        <a:xfrm>
          <a:off x="1116965" y="0"/>
          <a:ext cx="6713219" cy="4195762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E1E476B-BEF8-41C3-9A04-D4383E50927C}">
      <dsp:nvSpPr>
        <dsp:cNvPr id="0" name=""/>
        <dsp:cNvSpPr/>
      </dsp:nvSpPr>
      <dsp:spPr>
        <a:xfrm>
          <a:off x="1969544" y="2895914"/>
          <a:ext cx="174543" cy="17454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0F2053-C5E7-4275-9857-FF152FE58337}">
      <dsp:nvSpPr>
        <dsp:cNvPr id="0" name=""/>
        <dsp:cNvSpPr/>
      </dsp:nvSpPr>
      <dsp:spPr>
        <a:xfrm>
          <a:off x="2155289" y="2983186"/>
          <a:ext cx="1833297" cy="121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8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CONDITION OF YOUTHS’ FINANCIAL AWARENESS</a:t>
          </a:r>
          <a:endParaRPr lang="pl-PL" sz="2000" kern="1200" dirty="0"/>
        </a:p>
      </dsp:txBody>
      <dsp:txXfrm>
        <a:off x="2155289" y="2983186"/>
        <a:ext cx="1833297" cy="1212575"/>
      </dsp:txXfrm>
    </dsp:sp>
    <dsp:sp modelId="{E1A0102D-FDD3-493B-8F3A-76D6845723BB}">
      <dsp:nvSpPr>
        <dsp:cNvPr id="0" name=""/>
        <dsp:cNvSpPr/>
      </dsp:nvSpPr>
      <dsp:spPr>
        <a:xfrm>
          <a:off x="3510228" y="1755506"/>
          <a:ext cx="315521" cy="315521"/>
        </a:xfrm>
        <a:prstGeom prst="ellipse">
          <a:avLst/>
        </a:prstGeom>
        <a:gradFill rotWithShape="0">
          <a:gsLst>
            <a:gs pos="0">
              <a:schemeClr val="accent4">
                <a:hueOff val="1329380"/>
                <a:satOff val="481"/>
                <a:lumOff val="-3921"/>
                <a:alphaOff val="0"/>
                <a:tint val="98000"/>
                <a:lumMod val="114000"/>
              </a:schemeClr>
            </a:gs>
            <a:gs pos="100000">
              <a:schemeClr val="accent4">
                <a:hueOff val="1329380"/>
                <a:satOff val="481"/>
                <a:lumOff val="-392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EB8D92-9DC8-4D43-8629-6DA34B0F30AD}">
      <dsp:nvSpPr>
        <dsp:cNvPr id="0" name=""/>
        <dsp:cNvSpPr/>
      </dsp:nvSpPr>
      <dsp:spPr>
        <a:xfrm>
          <a:off x="3685453" y="2187668"/>
          <a:ext cx="1755404" cy="1733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8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NON-SCHOOL EDUCATION</a:t>
          </a:r>
          <a:endParaRPr lang="pl-PL" sz="2000" kern="1200" dirty="0"/>
        </a:p>
      </dsp:txBody>
      <dsp:txXfrm>
        <a:off x="3685453" y="2187668"/>
        <a:ext cx="1755404" cy="1733691"/>
      </dsp:txXfrm>
    </dsp:sp>
    <dsp:sp modelId="{8C38BE09-35E1-4AEB-91C7-47313BA19042}">
      <dsp:nvSpPr>
        <dsp:cNvPr id="0" name=""/>
        <dsp:cNvSpPr/>
      </dsp:nvSpPr>
      <dsp:spPr>
        <a:xfrm>
          <a:off x="5363076" y="1061527"/>
          <a:ext cx="436359" cy="436359"/>
        </a:xfrm>
        <a:prstGeom prst="ellipse">
          <a:avLst/>
        </a:prstGeom>
        <a:gradFill rotWithShape="0">
          <a:gsLst>
            <a:gs pos="0">
              <a:schemeClr val="accent4">
                <a:hueOff val="2658761"/>
                <a:satOff val="962"/>
                <a:lumOff val="-7843"/>
                <a:alphaOff val="0"/>
                <a:tint val="98000"/>
                <a:lumMod val="114000"/>
              </a:schemeClr>
            </a:gs>
            <a:gs pos="100000">
              <a:schemeClr val="accent4">
                <a:hueOff val="2658761"/>
                <a:satOff val="962"/>
                <a:lumOff val="-784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199153-CC3B-4C2A-BDFC-B20E2179E118}">
      <dsp:nvSpPr>
        <dsp:cNvPr id="0" name=""/>
        <dsp:cNvSpPr/>
      </dsp:nvSpPr>
      <dsp:spPr>
        <a:xfrm>
          <a:off x="5226057" y="1793224"/>
          <a:ext cx="2321570" cy="1889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21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SCHOOL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EDUCATION</a:t>
          </a:r>
        </a:p>
      </dsp:txBody>
      <dsp:txXfrm>
        <a:off x="5226057" y="1793224"/>
        <a:ext cx="2321570" cy="18890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AB4A5-1D00-4443-9D33-AFF6D330AECA}">
      <dsp:nvSpPr>
        <dsp:cNvPr id="0" name=""/>
        <dsp:cNvSpPr/>
      </dsp:nvSpPr>
      <dsp:spPr>
        <a:xfrm rot="5400000">
          <a:off x="507081" y="1583400"/>
          <a:ext cx="1518326" cy="252646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5646C-08BF-43A0-8B73-6DCF62A89A76}">
      <dsp:nvSpPr>
        <dsp:cNvPr id="0" name=""/>
        <dsp:cNvSpPr/>
      </dsp:nvSpPr>
      <dsp:spPr>
        <a:xfrm>
          <a:off x="253634" y="2338267"/>
          <a:ext cx="2280902" cy="199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500" kern="1200" dirty="0" smtClean="0"/>
            <a:t>4600</a:t>
          </a:r>
          <a:endParaRPr lang="en-US" sz="4500" kern="1200" dirty="0"/>
        </a:p>
      </dsp:txBody>
      <dsp:txXfrm>
        <a:off x="253634" y="2338267"/>
        <a:ext cx="2280902" cy="1999345"/>
      </dsp:txXfrm>
    </dsp:sp>
    <dsp:sp modelId="{DCBD8536-C6D9-4002-93D0-97628E102C86}">
      <dsp:nvSpPr>
        <dsp:cNvPr id="0" name=""/>
        <dsp:cNvSpPr/>
      </dsp:nvSpPr>
      <dsp:spPr>
        <a:xfrm>
          <a:off x="2104178" y="1397399"/>
          <a:ext cx="430359" cy="430359"/>
        </a:xfrm>
        <a:prstGeom prst="triangle">
          <a:avLst>
            <a:gd name="adj" fmla="val 100000"/>
          </a:avLst>
        </a:prstGeom>
        <a:solidFill>
          <a:schemeClr val="accent5">
            <a:hueOff val="1559309"/>
            <a:satOff val="-1003"/>
            <a:lumOff val="686"/>
            <a:alphaOff val="0"/>
          </a:schemeClr>
        </a:solidFill>
        <a:ln w="19050" cap="rnd" cmpd="sng" algn="ctr">
          <a:solidFill>
            <a:schemeClr val="accent5">
              <a:hueOff val="1559309"/>
              <a:satOff val="-1003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A69DE-B2C1-4C1E-BFDA-3EAA6949A3EC}">
      <dsp:nvSpPr>
        <dsp:cNvPr id="0" name=""/>
        <dsp:cNvSpPr/>
      </dsp:nvSpPr>
      <dsp:spPr>
        <a:xfrm rot="5400000">
          <a:off x="3299351" y="892450"/>
          <a:ext cx="1518326" cy="252646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accent5">
              <a:hueOff val="3118619"/>
              <a:satOff val="-200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25BA5-BD83-4A78-A41B-EAC6A985B553}">
      <dsp:nvSpPr>
        <dsp:cNvPr id="0" name=""/>
        <dsp:cNvSpPr/>
      </dsp:nvSpPr>
      <dsp:spPr>
        <a:xfrm>
          <a:off x="3045905" y="1647317"/>
          <a:ext cx="2280902" cy="199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500" kern="1200" dirty="0" smtClean="0"/>
            <a:t>157000</a:t>
          </a:r>
          <a:endParaRPr lang="en-US" sz="4500" kern="1200" dirty="0"/>
        </a:p>
      </dsp:txBody>
      <dsp:txXfrm>
        <a:off x="3045905" y="1647317"/>
        <a:ext cx="2280902" cy="1999345"/>
      </dsp:txXfrm>
    </dsp:sp>
    <dsp:sp modelId="{D2DD7481-DA30-4CB6-9F9B-99F42859C60E}">
      <dsp:nvSpPr>
        <dsp:cNvPr id="0" name=""/>
        <dsp:cNvSpPr/>
      </dsp:nvSpPr>
      <dsp:spPr>
        <a:xfrm>
          <a:off x="4896449" y="706449"/>
          <a:ext cx="430359" cy="430359"/>
        </a:xfrm>
        <a:prstGeom prst="triangle">
          <a:avLst>
            <a:gd name="adj" fmla="val 100000"/>
          </a:avLst>
        </a:prstGeom>
        <a:solidFill>
          <a:schemeClr val="accent5">
            <a:hueOff val="4677928"/>
            <a:satOff val="-3010"/>
            <a:lumOff val="2058"/>
            <a:alphaOff val="0"/>
          </a:schemeClr>
        </a:solidFill>
        <a:ln w="19050" cap="rnd" cmpd="sng" algn="ctr">
          <a:solidFill>
            <a:schemeClr val="accent5">
              <a:hueOff val="4677928"/>
              <a:satOff val="-3010"/>
              <a:lumOff val="2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2F50E-A155-42B9-ACD1-82E6338C70E5}">
      <dsp:nvSpPr>
        <dsp:cNvPr id="0" name=""/>
        <dsp:cNvSpPr/>
      </dsp:nvSpPr>
      <dsp:spPr>
        <a:xfrm rot="5400000">
          <a:off x="6091622" y="201499"/>
          <a:ext cx="1518326" cy="252646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CCD80-2E6D-4DC8-A72A-9A4D0CDC06AA}">
      <dsp:nvSpPr>
        <dsp:cNvPr id="0" name=""/>
        <dsp:cNvSpPr/>
      </dsp:nvSpPr>
      <dsp:spPr>
        <a:xfrm>
          <a:off x="5838176" y="956367"/>
          <a:ext cx="2280902" cy="199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500" kern="1200" dirty="0" smtClean="0"/>
            <a:t>1 mln</a:t>
          </a:r>
          <a:endParaRPr lang="en-US" sz="4500" kern="1200" dirty="0"/>
        </a:p>
      </dsp:txBody>
      <dsp:txXfrm>
        <a:off x="5838176" y="956367"/>
        <a:ext cx="2280902" cy="19993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E2366-6E15-4EBB-BE7A-3C32C922C9A3}">
      <dsp:nvSpPr>
        <dsp:cNvPr id="0" name=""/>
        <dsp:cNvSpPr/>
      </dsp:nvSpPr>
      <dsp:spPr>
        <a:xfrm>
          <a:off x="0" y="546537"/>
          <a:ext cx="801883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8541C-DB3A-440E-B1D9-F4D4F1177A9C}">
      <dsp:nvSpPr>
        <dsp:cNvPr id="0" name=""/>
        <dsp:cNvSpPr/>
      </dsp:nvSpPr>
      <dsp:spPr>
        <a:xfrm>
          <a:off x="400941" y="15177"/>
          <a:ext cx="5613183" cy="1062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65" tIns="0" rIns="21216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err="1" smtClean="0">
              <a:solidFill>
                <a:schemeClr val="bg2">
                  <a:lumMod val="75000"/>
                </a:schemeClr>
              </a:solidFill>
            </a:rPr>
            <a:t>Primary</a:t>
          </a:r>
          <a:r>
            <a:rPr lang="pl-PL" sz="2800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pl-PL" sz="2800" kern="1200" dirty="0" err="1" smtClean="0">
              <a:solidFill>
                <a:schemeClr val="bg2">
                  <a:lumMod val="75000"/>
                </a:schemeClr>
              </a:solidFill>
            </a:rPr>
            <a:t>schools</a:t>
          </a:r>
          <a:r>
            <a:rPr lang="pl-PL" sz="2800" kern="1200" dirty="0" smtClean="0">
              <a:solidFill>
                <a:schemeClr val="bg2">
                  <a:lumMod val="75000"/>
                </a:schemeClr>
              </a:solidFill>
            </a:rPr>
            <a:t>: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err="1" smtClean="0">
              <a:solidFill>
                <a:schemeClr val="bg2">
                  <a:lumMod val="75000"/>
                </a:schemeClr>
              </a:solidFill>
            </a:rPr>
            <a:t>Payments</a:t>
          </a:r>
          <a:r>
            <a:rPr lang="pl-PL" sz="2800" kern="1200" dirty="0" smtClean="0">
              <a:solidFill>
                <a:schemeClr val="bg2">
                  <a:lumMod val="75000"/>
                </a:schemeClr>
              </a:solidFill>
            </a:rPr>
            <a:t>, </a:t>
          </a:r>
          <a:r>
            <a:rPr lang="pl-PL" sz="2800" kern="1200" dirty="0" err="1" smtClean="0">
              <a:solidFill>
                <a:schemeClr val="bg2">
                  <a:lumMod val="75000"/>
                </a:schemeClr>
              </a:solidFill>
            </a:rPr>
            <a:t>savings</a:t>
          </a:r>
          <a:endParaRPr lang="en-US" sz="28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452819" y="67055"/>
        <a:ext cx="5509427" cy="958964"/>
      </dsp:txXfrm>
    </dsp:sp>
    <dsp:sp modelId="{980CA11F-F401-4DF7-9D72-C9225692CF74}">
      <dsp:nvSpPr>
        <dsp:cNvPr id="0" name=""/>
        <dsp:cNvSpPr/>
      </dsp:nvSpPr>
      <dsp:spPr>
        <a:xfrm>
          <a:off x="0" y="2179497"/>
          <a:ext cx="801883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3283952"/>
              <a:satOff val="-25316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85EFC-744E-471B-98FC-DA5ABA855A91}">
      <dsp:nvSpPr>
        <dsp:cNvPr id="0" name=""/>
        <dsp:cNvSpPr/>
      </dsp:nvSpPr>
      <dsp:spPr>
        <a:xfrm>
          <a:off x="400941" y="1648137"/>
          <a:ext cx="5613183" cy="1062720"/>
        </a:xfrm>
        <a:prstGeom prst="roundRect">
          <a:avLst/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65" tIns="0" rIns="21216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err="1" smtClean="0">
              <a:solidFill>
                <a:schemeClr val="bg2">
                  <a:lumMod val="75000"/>
                </a:schemeClr>
              </a:solidFill>
            </a:rPr>
            <a:t>Primary</a:t>
          </a:r>
          <a:r>
            <a:rPr lang="pl-PL" sz="2800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pl-PL" sz="2800" kern="1200" dirty="0" err="1" smtClean="0">
              <a:solidFill>
                <a:schemeClr val="bg2">
                  <a:lumMod val="75000"/>
                </a:schemeClr>
              </a:solidFill>
            </a:rPr>
            <a:t>schools</a:t>
          </a:r>
          <a:r>
            <a:rPr lang="pl-PL" sz="2800" kern="1200" dirty="0" smtClean="0">
              <a:solidFill>
                <a:schemeClr val="bg2">
                  <a:lumMod val="75000"/>
                </a:schemeClr>
              </a:solidFill>
            </a:rPr>
            <a:t> 4-6 </a:t>
          </a:r>
          <a:r>
            <a:rPr lang="pl-PL" sz="2800" kern="1200" dirty="0" err="1" smtClean="0">
              <a:solidFill>
                <a:schemeClr val="bg2">
                  <a:lumMod val="75000"/>
                </a:schemeClr>
              </a:solidFill>
            </a:rPr>
            <a:t>year</a:t>
          </a:r>
          <a:endParaRPr lang="pl-PL" sz="2800" kern="1200" dirty="0" smtClean="0">
            <a:solidFill>
              <a:schemeClr val="bg2">
                <a:lumMod val="75000"/>
              </a:schemeClr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err="1" smtClean="0">
              <a:solidFill>
                <a:schemeClr val="bg2">
                  <a:lumMod val="75000"/>
                </a:schemeClr>
              </a:solidFill>
            </a:rPr>
            <a:t>Payment</a:t>
          </a:r>
          <a:r>
            <a:rPr lang="pl-PL" sz="2000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pl-PL" sz="2000" kern="1200" dirty="0" err="1" smtClean="0">
              <a:solidFill>
                <a:schemeClr val="bg2">
                  <a:lumMod val="75000"/>
                </a:schemeClr>
              </a:solidFill>
            </a:rPr>
            <a:t>cards</a:t>
          </a:r>
          <a:r>
            <a:rPr lang="pl-PL" sz="2000" kern="1200" dirty="0" smtClean="0">
              <a:solidFill>
                <a:schemeClr val="bg2">
                  <a:lumMod val="75000"/>
                </a:schemeClr>
              </a:solidFill>
            </a:rPr>
            <a:t>, bank </a:t>
          </a:r>
          <a:r>
            <a:rPr lang="pl-PL" sz="2000" kern="1200" dirty="0" err="1" smtClean="0">
              <a:solidFill>
                <a:schemeClr val="bg2">
                  <a:lumMod val="75000"/>
                </a:schemeClr>
              </a:solidFill>
            </a:rPr>
            <a:t>accounts</a:t>
          </a:r>
          <a:endParaRPr lang="pl-PL" sz="2000" kern="1200" dirty="0" smtClean="0">
            <a:solidFill>
              <a:schemeClr val="bg2">
                <a:lumMod val="75000"/>
              </a:schemeClr>
            </a:solidFill>
          </a:endParaRPr>
        </a:p>
      </dsp:txBody>
      <dsp:txXfrm>
        <a:off x="452819" y="1700015"/>
        <a:ext cx="5509427" cy="958964"/>
      </dsp:txXfrm>
    </dsp:sp>
    <dsp:sp modelId="{868BAA95-94F4-4504-9757-6737DF513C1B}">
      <dsp:nvSpPr>
        <dsp:cNvPr id="0" name=""/>
        <dsp:cNvSpPr/>
      </dsp:nvSpPr>
      <dsp:spPr>
        <a:xfrm>
          <a:off x="0" y="3812457"/>
          <a:ext cx="801883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6567904"/>
              <a:satOff val="-50632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5668A-EBE7-40CE-8B60-BFBFDEA12AE4}">
      <dsp:nvSpPr>
        <dsp:cNvPr id="0" name=""/>
        <dsp:cNvSpPr/>
      </dsp:nvSpPr>
      <dsp:spPr>
        <a:xfrm>
          <a:off x="400941" y="3281097"/>
          <a:ext cx="5613183" cy="1062720"/>
        </a:xfrm>
        <a:prstGeom prst="roundRect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65" tIns="0" rIns="21216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bg2">
                  <a:lumMod val="75000"/>
                </a:schemeClr>
              </a:solidFill>
            </a:rPr>
            <a:t>Middle </a:t>
          </a:r>
          <a:r>
            <a:rPr lang="pl-PL" sz="2400" kern="1200" dirty="0" err="1" smtClean="0">
              <a:solidFill>
                <a:schemeClr val="bg2">
                  <a:lumMod val="75000"/>
                </a:schemeClr>
              </a:solidFill>
            </a:rPr>
            <a:t>schools</a:t>
          </a:r>
          <a:r>
            <a:rPr lang="pl-PL" sz="2400" kern="1200" dirty="0" smtClean="0">
              <a:solidFill>
                <a:schemeClr val="bg2">
                  <a:lumMod val="75000"/>
                </a:schemeClr>
              </a:solidFill>
            </a:rPr>
            <a:t>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bg2">
                  <a:lumMod val="75000"/>
                </a:schemeClr>
              </a:solidFill>
            </a:rPr>
            <a:t>Modern </a:t>
          </a:r>
          <a:r>
            <a:rPr lang="pl-PL" sz="2400" kern="1200" dirty="0" err="1" smtClean="0">
              <a:solidFill>
                <a:schemeClr val="bg2">
                  <a:lumMod val="75000"/>
                </a:schemeClr>
              </a:solidFill>
            </a:rPr>
            <a:t>payment</a:t>
          </a:r>
          <a:r>
            <a:rPr lang="pl-PL" sz="2400" kern="1200" dirty="0" smtClean="0">
              <a:solidFill>
                <a:schemeClr val="bg2">
                  <a:lumMod val="75000"/>
                </a:schemeClr>
              </a:solidFill>
            </a:rPr>
            <a:t> services</a:t>
          </a:r>
          <a:endParaRPr lang="en-US" sz="24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452819" y="3332975"/>
        <a:ext cx="5509427" cy="95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4CE66-7503-4740-B1AA-A5A6410AA592}">
      <dsp:nvSpPr>
        <dsp:cNvPr id="0" name=""/>
        <dsp:cNvSpPr/>
      </dsp:nvSpPr>
      <dsp:spPr>
        <a:xfrm rot="4396374">
          <a:off x="1928185" y="1078272"/>
          <a:ext cx="4677714" cy="3262122"/>
        </a:xfrm>
        <a:prstGeom prst="swooshArrow">
          <a:avLst>
            <a:gd name="adj1" fmla="val 16310"/>
            <a:gd name="adj2" fmla="val 313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963A4-FE45-452C-ADB6-7BAA7862B24C}">
      <dsp:nvSpPr>
        <dsp:cNvPr id="0" name=""/>
        <dsp:cNvSpPr/>
      </dsp:nvSpPr>
      <dsp:spPr>
        <a:xfrm>
          <a:off x="3880150" y="1649442"/>
          <a:ext cx="118126" cy="118126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9F598-2E3B-46B6-B811-2E9E109DC612}">
      <dsp:nvSpPr>
        <dsp:cNvPr id="0" name=""/>
        <dsp:cNvSpPr/>
      </dsp:nvSpPr>
      <dsp:spPr>
        <a:xfrm>
          <a:off x="4908938" y="2652437"/>
          <a:ext cx="118126" cy="118126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BF820-A9ED-4489-AF92-3FBB7936AF2D}">
      <dsp:nvSpPr>
        <dsp:cNvPr id="0" name=""/>
        <dsp:cNvSpPr/>
      </dsp:nvSpPr>
      <dsp:spPr>
        <a:xfrm>
          <a:off x="1762962" y="0"/>
          <a:ext cx="4328886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 smtClean="0"/>
            <a:t>Lack of </a:t>
          </a:r>
          <a:r>
            <a:rPr lang="pl-PL" sz="4000" kern="1200" dirty="0" err="1" smtClean="0"/>
            <a:t>formal</a:t>
          </a:r>
          <a:r>
            <a:rPr lang="pl-PL" sz="4000" kern="1200" dirty="0" smtClean="0"/>
            <a:t> </a:t>
          </a:r>
          <a:r>
            <a:rPr lang="pl-PL" sz="4000" kern="1200" dirty="0" err="1" smtClean="0"/>
            <a:t>education</a:t>
          </a:r>
          <a:endParaRPr lang="en-US" sz="4000" kern="1200" dirty="0"/>
        </a:p>
      </dsp:txBody>
      <dsp:txXfrm>
        <a:off x="1762962" y="0"/>
        <a:ext cx="4328886" cy="866986"/>
      </dsp:txXfrm>
    </dsp:sp>
    <dsp:sp modelId="{FBA6E556-790F-4D41-80C3-2C0C3C74F9F0}">
      <dsp:nvSpPr>
        <dsp:cNvPr id="0" name=""/>
        <dsp:cNvSpPr/>
      </dsp:nvSpPr>
      <dsp:spPr>
        <a:xfrm>
          <a:off x="4535266" y="1275012"/>
          <a:ext cx="3039872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/>
        </a:p>
      </dsp:txBody>
      <dsp:txXfrm>
        <a:off x="4535266" y="1275012"/>
        <a:ext cx="3039872" cy="866986"/>
      </dsp:txXfrm>
    </dsp:sp>
    <dsp:sp modelId="{104B2EED-8926-44EA-929F-AFFECBB7BEAA}">
      <dsp:nvSpPr>
        <dsp:cNvPr id="0" name=""/>
        <dsp:cNvSpPr/>
      </dsp:nvSpPr>
      <dsp:spPr>
        <a:xfrm>
          <a:off x="1614605" y="2278007"/>
          <a:ext cx="2980266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 err="1" smtClean="0"/>
            <a:t>Parents</a:t>
          </a:r>
          <a:endParaRPr lang="en-US" sz="4000" kern="1200" dirty="0"/>
        </a:p>
      </dsp:txBody>
      <dsp:txXfrm>
        <a:off x="1614605" y="2278007"/>
        <a:ext cx="2980266" cy="866986"/>
      </dsp:txXfrm>
    </dsp:sp>
    <dsp:sp modelId="{68F6169B-D82D-457D-8FEE-E8BCE81A5829}">
      <dsp:nvSpPr>
        <dsp:cNvPr id="0" name=""/>
        <dsp:cNvSpPr/>
      </dsp:nvSpPr>
      <dsp:spPr>
        <a:xfrm>
          <a:off x="4594872" y="4551680"/>
          <a:ext cx="2980266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 smtClean="0"/>
            <a:t>Pocket </a:t>
          </a:r>
          <a:r>
            <a:rPr lang="pl-PL" sz="4000" kern="1200" dirty="0" err="1" smtClean="0"/>
            <a:t>money</a:t>
          </a:r>
          <a:r>
            <a:rPr lang="pl-PL" sz="4000" kern="1200" dirty="0" smtClean="0"/>
            <a:t> </a:t>
          </a:r>
          <a:endParaRPr lang="en-US" sz="4000" kern="1200" dirty="0"/>
        </a:p>
      </dsp:txBody>
      <dsp:txXfrm>
        <a:off x="4594872" y="4551680"/>
        <a:ext cx="2980266" cy="866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123A2-49DF-4B6C-B32B-A03A51A85FB8}">
      <dsp:nvSpPr>
        <dsp:cNvPr id="0" name=""/>
        <dsp:cNvSpPr/>
      </dsp:nvSpPr>
      <dsp:spPr>
        <a:xfrm>
          <a:off x="0" y="308451"/>
          <a:ext cx="8947150" cy="3578860"/>
        </a:xfrm>
        <a:prstGeom prst="leftRightRibb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AB2A0-FA31-4144-8BB4-2A4CC556AB2D}">
      <dsp:nvSpPr>
        <dsp:cNvPr id="0" name=""/>
        <dsp:cNvSpPr/>
      </dsp:nvSpPr>
      <dsp:spPr>
        <a:xfrm>
          <a:off x="1073658" y="934751"/>
          <a:ext cx="2952559" cy="175364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31140" rIns="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73%</a:t>
          </a:r>
          <a:endParaRPr lang="en-US" sz="6500" kern="1200" dirty="0"/>
        </a:p>
      </dsp:txBody>
      <dsp:txXfrm>
        <a:off x="1073658" y="934751"/>
        <a:ext cx="2952559" cy="1753641"/>
      </dsp:txXfrm>
    </dsp:sp>
    <dsp:sp modelId="{0A3CAFA2-7627-4DA7-8A9B-0AE48FEE6B2E}">
      <dsp:nvSpPr>
        <dsp:cNvPr id="0" name=""/>
        <dsp:cNvSpPr/>
      </dsp:nvSpPr>
      <dsp:spPr>
        <a:xfrm>
          <a:off x="4473575" y="1507369"/>
          <a:ext cx="3489388" cy="175364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31140" rIns="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81%</a:t>
          </a:r>
          <a:endParaRPr lang="en-US" sz="6500" kern="1200" dirty="0"/>
        </a:p>
      </dsp:txBody>
      <dsp:txXfrm>
        <a:off x="4473575" y="1507369"/>
        <a:ext cx="3489388" cy="17536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C4B89-8D74-4424-9E9B-E42AA83F01CB}">
      <dsp:nvSpPr>
        <dsp:cNvPr id="0" name=""/>
        <dsp:cNvSpPr/>
      </dsp:nvSpPr>
      <dsp:spPr>
        <a:xfrm>
          <a:off x="2552625" y="2709333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286933"/>
              </a:lnTo>
              <a:lnTo>
                <a:pt x="675382" y="1286933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53982" y="3316465"/>
        <a:ext cx="72669" cy="72669"/>
      </dsp:txXfrm>
    </dsp:sp>
    <dsp:sp modelId="{DF3B503A-CF35-49C8-B4C9-CC14C2C24515}">
      <dsp:nvSpPr>
        <dsp:cNvPr id="0" name=""/>
        <dsp:cNvSpPr/>
      </dsp:nvSpPr>
      <dsp:spPr>
        <a:xfrm>
          <a:off x="2552625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73432" y="2692448"/>
        <a:ext cx="33769" cy="33769"/>
      </dsp:txXfrm>
    </dsp:sp>
    <dsp:sp modelId="{A862FF57-9BB3-4067-B860-AA78D5BC2B4F}">
      <dsp:nvSpPr>
        <dsp:cNvPr id="0" name=""/>
        <dsp:cNvSpPr/>
      </dsp:nvSpPr>
      <dsp:spPr>
        <a:xfrm>
          <a:off x="2552625" y="1422400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1286933"/>
              </a:moveTo>
              <a:lnTo>
                <a:pt x="337691" y="1286933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53982" y="2029532"/>
        <a:ext cx="72669" cy="72669"/>
      </dsp:txXfrm>
    </dsp:sp>
    <dsp:sp modelId="{339F2ADC-5237-499E-AB3F-72C897BEAB89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90%</a:t>
          </a:r>
          <a:endParaRPr lang="en-US" sz="6500" kern="1200" dirty="0"/>
        </a:p>
      </dsp:txBody>
      <dsp:txXfrm>
        <a:off x="-671481" y="2194560"/>
        <a:ext cx="5418667" cy="1029546"/>
      </dsp:txXfrm>
    </dsp:sp>
    <dsp:sp modelId="{D61F2698-550F-43F0-8868-60EC71FFAC6F}">
      <dsp:nvSpPr>
        <dsp:cNvPr id="0" name=""/>
        <dsp:cNvSpPr/>
      </dsp:nvSpPr>
      <dsp:spPr>
        <a:xfrm>
          <a:off x="3228008" y="907626"/>
          <a:ext cx="3376913" cy="102954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1000 </a:t>
          </a:r>
          <a:r>
            <a:rPr lang="pl-PL" sz="6500" kern="1200" dirty="0" err="1" smtClean="0"/>
            <a:t>pln</a:t>
          </a:r>
          <a:endParaRPr lang="en-US" sz="6500" kern="1200" dirty="0"/>
        </a:p>
      </dsp:txBody>
      <dsp:txXfrm>
        <a:off x="3228008" y="907626"/>
        <a:ext cx="3376913" cy="1029546"/>
      </dsp:txXfrm>
    </dsp:sp>
    <dsp:sp modelId="{B7FCE57F-2D48-446E-8F2E-656D04371010}">
      <dsp:nvSpPr>
        <dsp:cNvPr id="0" name=""/>
        <dsp:cNvSpPr/>
      </dsp:nvSpPr>
      <dsp:spPr>
        <a:xfrm>
          <a:off x="3228008" y="2194560"/>
          <a:ext cx="3376913" cy="102954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62%</a:t>
          </a:r>
          <a:endParaRPr lang="en-US" sz="6500" kern="1200" dirty="0"/>
        </a:p>
      </dsp:txBody>
      <dsp:txXfrm>
        <a:off x="3228008" y="2194560"/>
        <a:ext cx="3376913" cy="1029546"/>
      </dsp:txXfrm>
    </dsp:sp>
    <dsp:sp modelId="{1D5F4BFF-ACE8-4E57-B68B-1D52AF350B44}">
      <dsp:nvSpPr>
        <dsp:cNvPr id="0" name=""/>
        <dsp:cNvSpPr/>
      </dsp:nvSpPr>
      <dsp:spPr>
        <a:xfrm>
          <a:off x="3228008" y="3481493"/>
          <a:ext cx="3376913" cy="102954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60%</a:t>
          </a:r>
          <a:endParaRPr lang="en-US" sz="6500" kern="1200" dirty="0"/>
        </a:p>
      </dsp:txBody>
      <dsp:txXfrm>
        <a:off x="3228008" y="3481493"/>
        <a:ext cx="3376913" cy="1029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F23B9-AD83-4C98-8128-8124EA71621C}">
      <dsp:nvSpPr>
        <dsp:cNvPr id="0" name=""/>
        <dsp:cNvSpPr/>
      </dsp:nvSpPr>
      <dsp:spPr>
        <a:xfrm>
          <a:off x="1034931" y="182913"/>
          <a:ext cx="3630132" cy="126069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3896C-3B4B-48BB-A85C-77B99355BC95}">
      <dsp:nvSpPr>
        <dsp:cNvPr id="0" name=""/>
        <dsp:cNvSpPr/>
      </dsp:nvSpPr>
      <dsp:spPr>
        <a:xfrm>
          <a:off x="2503868" y="3269933"/>
          <a:ext cx="703514" cy="450249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A9F0B-56B7-43EE-B92D-28AF98EB8000}">
      <dsp:nvSpPr>
        <dsp:cNvPr id="0" name=""/>
        <dsp:cNvSpPr/>
      </dsp:nvSpPr>
      <dsp:spPr>
        <a:xfrm>
          <a:off x="1167192" y="3630132"/>
          <a:ext cx="3376867" cy="844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err="1" smtClean="0"/>
            <a:t>Economical</a:t>
          </a:r>
          <a:r>
            <a:rPr lang="pl-PL" sz="2100" kern="1200" dirty="0" smtClean="0"/>
            <a:t> </a:t>
          </a:r>
          <a:r>
            <a:rPr lang="pl-PL" sz="2100" kern="1200" dirty="0" err="1" smtClean="0"/>
            <a:t>knowledge</a:t>
          </a:r>
          <a:endParaRPr lang="en-US" sz="2100" kern="1200" dirty="0"/>
        </a:p>
      </dsp:txBody>
      <dsp:txXfrm>
        <a:off x="1167192" y="3630132"/>
        <a:ext cx="3376867" cy="844216"/>
      </dsp:txXfrm>
    </dsp:sp>
    <dsp:sp modelId="{F518D84D-E677-4FDF-BDAE-59A9A795BEDB}">
      <dsp:nvSpPr>
        <dsp:cNvPr id="0" name=""/>
        <dsp:cNvSpPr/>
      </dsp:nvSpPr>
      <dsp:spPr>
        <a:xfrm>
          <a:off x="2354723" y="1540977"/>
          <a:ext cx="1266325" cy="1266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14% </a:t>
          </a:r>
          <a:r>
            <a:rPr lang="pl-PL" sz="1800" kern="1200" dirty="0" err="1" smtClean="0"/>
            <a:t>school</a:t>
          </a:r>
          <a:endParaRPr lang="en-US" sz="1800" kern="1200" dirty="0"/>
        </a:p>
      </dsp:txBody>
      <dsp:txXfrm>
        <a:off x="2540172" y="1726426"/>
        <a:ext cx="895427" cy="895427"/>
      </dsp:txXfrm>
    </dsp:sp>
    <dsp:sp modelId="{5A7A1FA5-F284-4EB9-B744-781213D2D2A0}">
      <dsp:nvSpPr>
        <dsp:cNvPr id="0" name=""/>
        <dsp:cNvSpPr/>
      </dsp:nvSpPr>
      <dsp:spPr>
        <a:xfrm>
          <a:off x="1448597" y="590951"/>
          <a:ext cx="1266325" cy="1266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19% </a:t>
          </a:r>
          <a:r>
            <a:rPr lang="pl-PL" sz="1800" kern="1200" dirty="0" err="1" smtClean="0"/>
            <a:t>e.p</a:t>
          </a:r>
          <a:r>
            <a:rPr lang="pl-PL" sz="1800" kern="1200" dirty="0" smtClean="0"/>
            <a:t>.</a:t>
          </a:r>
          <a:endParaRPr lang="en-US" sz="1800" kern="1200" dirty="0"/>
        </a:p>
      </dsp:txBody>
      <dsp:txXfrm>
        <a:off x="1634046" y="776400"/>
        <a:ext cx="895427" cy="895427"/>
      </dsp:txXfrm>
    </dsp:sp>
    <dsp:sp modelId="{EE51F861-1BE2-4388-BE69-C6E8D92C6F69}">
      <dsp:nvSpPr>
        <dsp:cNvPr id="0" name=""/>
        <dsp:cNvSpPr/>
      </dsp:nvSpPr>
      <dsp:spPr>
        <a:xfrm>
          <a:off x="2743063" y="284782"/>
          <a:ext cx="1266325" cy="1266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19% </a:t>
          </a:r>
          <a:r>
            <a:rPr lang="pl-PL" sz="1800" kern="1200" dirty="0" err="1" smtClean="0"/>
            <a:t>parents</a:t>
          </a:r>
          <a:endParaRPr lang="en-US" sz="1800" kern="1200" dirty="0"/>
        </a:p>
      </dsp:txBody>
      <dsp:txXfrm>
        <a:off x="2928512" y="470231"/>
        <a:ext cx="895427" cy="895427"/>
      </dsp:txXfrm>
    </dsp:sp>
    <dsp:sp modelId="{AE256C8F-A294-48B8-8DA4-770748B76D5B}">
      <dsp:nvSpPr>
        <dsp:cNvPr id="0" name=""/>
        <dsp:cNvSpPr/>
      </dsp:nvSpPr>
      <dsp:spPr>
        <a:xfrm>
          <a:off x="885786" y="28140"/>
          <a:ext cx="3939678" cy="315174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099CB-370B-4892-A69A-8EF1BC38DC42}">
      <dsp:nvSpPr>
        <dsp:cNvPr id="0" name=""/>
        <dsp:cNvSpPr/>
      </dsp:nvSpPr>
      <dsp:spPr>
        <a:xfrm>
          <a:off x="488108" y="0"/>
          <a:ext cx="5418667" cy="5418667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13A94-FC5B-451C-868F-5447B5571FF5}">
      <dsp:nvSpPr>
        <dsp:cNvPr id="0" name=""/>
        <dsp:cNvSpPr/>
      </dsp:nvSpPr>
      <dsp:spPr>
        <a:xfrm>
          <a:off x="2350773" y="544777"/>
          <a:ext cx="5215469" cy="128270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Stock market </a:t>
          </a:r>
          <a:endParaRPr lang="en-US" sz="3600" kern="1200" dirty="0"/>
        </a:p>
      </dsp:txBody>
      <dsp:txXfrm>
        <a:off x="2413389" y="607393"/>
        <a:ext cx="5090237" cy="1157468"/>
      </dsp:txXfrm>
    </dsp:sp>
    <dsp:sp modelId="{D1A78B89-0D10-48C4-AC7C-D3AB04CCE327}">
      <dsp:nvSpPr>
        <dsp:cNvPr id="0" name=""/>
        <dsp:cNvSpPr/>
      </dsp:nvSpPr>
      <dsp:spPr>
        <a:xfrm>
          <a:off x="2359033" y="1966549"/>
          <a:ext cx="5347796" cy="128270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err="1" smtClean="0"/>
            <a:t>Retirement</a:t>
          </a:r>
          <a:r>
            <a:rPr lang="pl-PL" sz="3600" kern="1200" dirty="0" smtClean="0"/>
            <a:t> </a:t>
          </a:r>
          <a:r>
            <a:rPr lang="pl-PL" sz="3600" kern="1200" dirty="0" err="1" smtClean="0"/>
            <a:t>funds</a:t>
          </a:r>
          <a:r>
            <a:rPr lang="pl-PL" sz="3600" kern="1200" dirty="0" smtClean="0"/>
            <a:t> and </a:t>
          </a:r>
          <a:r>
            <a:rPr lang="pl-PL" sz="3600" kern="1200" dirty="0" err="1" smtClean="0"/>
            <a:t>insurance</a:t>
          </a:r>
          <a:endParaRPr lang="en-US" sz="3600" kern="1200" dirty="0"/>
        </a:p>
      </dsp:txBody>
      <dsp:txXfrm>
        <a:off x="2421649" y="2029165"/>
        <a:ext cx="5222564" cy="1157468"/>
      </dsp:txXfrm>
    </dsp:sp>
    <dsp:sp modelId="{BC131492-1B12-4A29-8D24-26338F169CF0}">
      <dsp:nvSpPr>
        <dsp:cNvPr id="0" name=""/>
        <dsp:cNvSpPr/>
      </dsp:nvSpPr>
      <dsp:spPr>
        <a:xfrm>
          <a:off x="2277126" y="3430852"/>
          <a:ext cx="5362765" cy="128270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err="1" smtClean="0"/>
            <a:t>Opening</a:t>
          </a:r>
          <a:r>
            <a:rPr lang="pl-PL" sz="3600" kern="1200" dirty="0" smtClean="0"/>
            <a:t> </a:t>
          </a:r>
          <a:r>
            <a:rPr lang="pl-PL" sz="3600" kern="1200" dirty="0" err="1" smtClean="0"/>
            <a:t>up</a:t>
          </a:r>
          <a:r>
            <a:rPr lang="pl-PL" sz="3600" kern="1200" dirty="0" smtClean="0"/>
            <a:t> business</a:t>
          </a:r>
          <a:endParaRPr lang="en-US" sz="3600" kern="1200" dirty="0"/>
        </a:p>
      </dsp:txBody>
      <dsp:txXfrm>
        <a:off x="2339742" y="3493468"/>
        <a:ext cx="5237533" cy="11574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AE304-285F-4897-BF80-C8A852EAE8D9}">
      <dsp:nvSpPr>
        <dsp:cNvPr id="0" name=""/>
        <dsp:cNvSpPr/>
      </dsp:nvSpPr>
      <dsp:spPr>
        <a:xfrm>
          <a:off x="1483474" y="434987"/>
          <a:ext cx="4370425" cy="43703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300" kern="1200" dirty="0" smtClean="0">
              <a:solidFill>
                <a:schemeClr val="tx1"/>
              </a:solidFill>
            </a:rPr>
            <a:t>curriculum</a:t>
          </a:r>
          <a:endParaRPr lang="en-US" sz="4300" kern="1200" dirty="0">
            <a:solidFill>
              <a:schemeClr val="tx1"/>
            </a:solidFill>
          </a:endParaRPr>
        </a:p>
      </dsp:txBody>
      <dsp:txXfrm>
        <a:off x="2123508" y="1075007"/>
        <a:ext cx="3090357" cy="3090291"/>
      </dsp:txXfrm>
    </dsp:sp>
    <dsp:sp modelId="{8B922AAA-D9BE-43D7-9CB4-D64AC4DC3380}">
      <dsp:nvSpPr>
        <dsp:cNvPr id="0" name=""/>
        <dsp:cNvSpPr/>
      </dsp:nvSpPr>
      <dsp:spPr>
        <a:xfrm>
          <a:off x="3977144" y="235871"/>
          <a:ext cx="486054" cy="4860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CC3C7-9F43-45E9-9D2F-6C2F3B41A388}">
      <dsp:nvSpPr>
        <dsp:cNvPr id="0" name=""/>
        <dsp:cNvSpPr/>
      </dsp:nvSpPr>
      <dsp:spPr>
        <a:xfrm>
          <a:off x="2826219" y="4480607"/>
          <a:ext cx="351942" cy="352281"/>
        </a:xfrm>
        <a:prstGeom prst="ellipse">
          <a:avLst/>
        </a:prstGeom>
        <a:solidFill>
          <a:schemeClr val="accent3">
            <a:hueOff val="547325"/>
            <a:satOff val="-4219"/>
            <a:lumOff val="1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AA473-E424-4B73-991F-7B970BB47F0A}">
      <dsp:nvSpPr>
        <dsp:cNvPr id="0" name=""/>
        <dsp:cNvSpPr/>
      </dsp:nvSpPr>
      <dsp:spPr>
        <a:xfrm>
          <a:off x="6135128" y="2208647"/>
          <a:ext cx="351942" cy="352281"/>
        </a:xfrm>
        <a:prstGeom prst="ellipse">
          <a:avLst/>
        </a:prstGeom>
        <a:solidFill>
          <a:schemeClr val="accent3">
            <a:hueOff val="1094651"/>
            <a:satOff val="-8439"/>
            <a:lumOff val="2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2455B-97A4-4077-BAB7-C5541426F81C}">
      <dsp:nvSpPr>
        <dsp:cNvPr id="0" name=""/>
        <dsp:cNvSpPr/>
      </dsp:nvSpPr>
      <dsp:spPr>
        <a:xfrm>
          <a:off x="4451007" y="4855352"/>
          <a:ext cx="486054" cy="486046"/>
        </a:xfrm>
        <a:prstGeom prst="ellipse">
          <a:avLst/>
        </a:prstGeom>
        <a:solidFill>
          <a:schemeClr val="accent3">
            <a:hueOff val="1641976"/>
            <a:satOff val="-12658"/>
            <a:lumOff val="3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80436-A01B-4C5C-8744-CA5DABBDFC79}">
      <dsp:nvSpPr>
        <dsp:cNvPr id="0" name=""/>
        <dsp:cNvSpPr/>
      </dsp:nvSpPr>
      <dsp:spPr>
        <a:xfrm>
          <a:off x="2926194" y="926649"/>
          <a:ext cx="351942" cy="352281"/>
        </a:xfrm>
        <a:prstGeom prst="ellipse">
          <a:avLst/>
        </a:prstGeom>
        <a:solidFill>
          <a:schemeClr val="accent3">
            <a:hueOff val="2189301"/>
            <a:satOff val="-16877"/>
            <a:lumOff val="4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58728-914B-4820-939D-1B4E0B168E4F}">
      <dsp:nvSpPr>
        <dsp:cNvPr id="0" name=""/>
        <dsp:cNvSpPr/>
      </dsp:nvSpPr>
      <dsp:spPr>
        <a:xfrm>
          <a:off x="1816722" y="2941801"/>
          <a:ext cx="351942" cy="352281"/>
        </a:xfrm>
        <a:prstGeom prst="ellipse">
          <a:avLst/>
        </a:prstGeom>
        <a:solidFill>
          <a:schemeClr val="accent3">
            <a:hueOff val="2736627"/>
            <a:satOff val="-21097"/>
            <a:lumOff val="5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CE6E2-7B79-4D75-95DB-17A1E5DB1D01}">
      <dsp:nvSpPr>
        <dsp:cNvPr id="0" name=""/>
        <dsp:cNvSpPr/>
      </dsp:nvSpPr>
      <dsp:spPr>
        <a:xfrm>
          <a:off x="-243897" y="866319"/>
          <a:ext cx="2500516" cy="2491156"/>
        </a:xfrm>
        <a:prstGeom prst="ellipse">
          <a:avLst/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err="1" smtClean="0">
              <a:solidFill>
                <a:schemeClr val="tx2">
                  <a:lumMod val="25000"/>
                </a:schemeClr>
              </a:solidFill>
            </a:rPr>
            <a:t>integration</a:t>
          </a:r>
          <a:endParaRPr lang="en-US" sz="2000" b="1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122295" y="1231140"/>
        <a:ext cx="1768132" cy="1761514"/>
      </dsp:txXfrm>
    </dsp:sp>
    <dsp:sp modelId="{AC80C5A5-54E1-4B51-8FAB-ABEC6E5E3348}">
      <dsp:nvSpPr>
        <dsp:cNvPr id="0" name=""/>
        <dsp:cNvSpPr/>
      </dsp:nvSpPr>
      <dsp:spPr>
        <a:xfrm>
          <a:off x="3485400" y="941966"/>
          <a:ext cx="486054" cy="486046"/>
        </a:xfrm>
        <a:prstGeom prst="ellipse">
          <a:avLst/>
        </a:prstGeom>
        <a:solidFill>
          <a:schemeClr val="accent3">
            <a:hueOff val="3831277"/>
            <a:satOff val="-29535"/>
            <a:lumOff val="80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44DC8-85CB-4275-A97E-D102B3D57186}">
      <dsp:nvSpPr>
        <dsp:cNvPr id="0" name=""/>
        <dsp:cNvSpPr/>
      </dsp:nvSpPr>
      <dsp:spPr>
        <a:xfrm>
          <a:off x="284594" y="3520768"/>
          <a:ext cx="878636" cy="878661"/>
        </a:xfrm>
        <a:prstGeom prst="ellipse">
          <a:avLst/>
        </a:prstGeom>
        <a:solidFill>
          <a:schemeClr val="accent3">
            <a:hueOff val="4378603"/>
            <a:satOff val="-33755"/>
            <a:lumOff val="9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4F678-4BD0-4CCC-BE8A-1695FD5B7E31}">
      <dsp:nvSpPr>
        <dsp:cNvPr id="0" name=""/>
        <dsp:cNvSpPr/>
      </dsp:nvSpPr>
      <dsp:spPr>
        <a:xfrm>
          <a:off x="6008388" y="77267"/>
          <a:ext cx="2363509" cy="2397710"/>
        </a:xfrm>
        <a:prstGeom prst="ellipse">
          <a:avLst/>
        </a:prstGeom>
        <a:solidFill>
          <a:schemeClr val="accent3">
            <a:hueOff val="4925928"/>
            <a:satOff val="-37974"/>
            <a:lumOff val="10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err="1" smtClean="0">
              <a:solidFill>
                <a:schemeClr val="tx2">
                  <a:lumMod val="25000"/>
                </a:schemeClr>
              </a:solidFill>
            </a:rPr>
            <a:t>globalisation</a:t>
          </a:r>
          <a:endParaRPr lang="en-US" sz="1800" b="1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6354516" y="428403"/>
        <a:ext cx="1671253" cy="1695438"/>
      </dsp:txXfrm>
    </dsp:sp>
    <dsp:sp modelId="{40699096-6371-4C8B-900D-5AA76657B127}">
      <dsp:nvSpPr>
        <dsp:cNvPr id="0" name=""/>
        <dsp:cNvSpPr/>
      </dsp:nvSpPr>
      <dsp:spPr>
        <a:xfrm>
          <a:off x="5509272" y="1614364"/>
          <a:ext cx="486054" cy="486046"/>
        </a:xfrm>
        <a:prstGeom prst="ellipse">
          <a:avLst/>
        </a:prstGeom>
        <a:solidFill>
          <a:schemeClr val="accent3">
            <a:hueOff val="5473254"/>
            <a:satOff val="-42193"/>
            <a:lumOff val="11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D5EC9-995D-42C7-8646-7C2FBA20867C}">
      <dsp:nvSpPr>
        <dsp:cNvPr id="0" name=""/>
        <dsp:cNvSpPr/>
      </dsp:nvSpPr>
      <dsp:spPr>
        <a:xfrm>
          <a:off x="-49466" y="4566380"/>
          <a:ext cx="351942" cy="352281"/>
        </a:xfrm>
        <a:prstGeom prst="ellipse">
          <a:avLst/>
        </a:prstGeom>
        <a:solidFill>
          <a:schemeClr val="accent3">
            <a:hueOff val="6020579"/>
            <a:satOff val="-46413"/>
            <a:lumOff val="12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CD52E-9E23-4E05-B73D-19104572BE24}">
      <dsp:nvSpPr>
        <dsp:cNvPr id="0" name=""/>
        <dsp:cNvSpPr/>
      </dsp:nvSpPr>
      <dsp:spPr>
        <a:xfrm>
          <a:off x="3460203" y="4065017"/>
          <a:ext cx="351942" cy="352281"/>
        </a:xfrm>
        <a:prstGeom prst="ellipse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88878-1485-4C0B-982C-A32D9CD1A9E4}">
      <dsp:nvSpPr>
        <dsp:cNvPr id="0" name=""/>
        <dsp:cNvSpPr/>
      </dsp:nvSpPr>
      <dsp:spPr>
        <a:xfrm>
          <a:off x="4614335" y="3159724"/>
          <a:ext cx="3837366" cy="1521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4378603"/>
              <a:satOff val="-33755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err="1" smtClean="0"/>
            <a:t>Applying</a:t>
          </a:r>
          <a:r>
            <a:rPr lang="pl-PL" sz="2000" kern="1200" dirty="0" smtClean="0"/>
            <a:t> for a </a:t>
          </a:r>
          <a:r>
            <a:rPr lang="pl-PL" sz="2000" kern="1200" dirty="0" err="1" smtClean="0"/>
            <a:t>job</a:t>
          </a:r>
          <a:endParaRPr lang="en-US" sz="2000" kern="1200" dirty="0"/>
        </a:p>
      </dsp:txBody>
      <dsp:txXfrm>
        <a:off x="5798977" y="3573644"/>
        <a:ext cx="2619292" cy="1074600"/>
      </dsp:txXfrm>
    </dsp:sp>
    <dsp:sp modelId="{69E1B28F-2E9D-4675-998A-783595D6BA26}">
      <dsp:nvSpPr>
        <dsp:cNvPr id="0" name=""/>
        <dsp:cNvSpPr/>
      </dsp:nvSpPr>
      <dsp:spPr>
        <a:xfrm>
          <a:off x="0" y="3234147"/>
          <a:ext cx="3760161" cy="1521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6567904"/>
              <a:satOff val="-50632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err="1" smtClean="0"/>
            <a:t>Calculation</a:t>
          </a:r>
          <a:r>
            <a:rPr lang="pl-PL" sz="2000" kern="1200" dirty="0" smtClean="0"/>
            <a:t> of performance</a:t>
          </a:r>
          <a:endParaRPr lang="en-US" sz="2000" kern="1200" dirty="0"/>
        </a:p>
      </dsp:txBody>
      <dsp:txXfrm>
        <a:off x="33432" y="3648067"/>
        <a:ext cx="2565248" cy="1074600"/>
      </dsp:txXfrm>
    </dsp:sp>
    <dsp:sp modelId="{3800B666-8FAD-496A-A212-4F3D29974A40}">
      <dsp:nvSpPr>
        <dsp:cNvPr id="0" name=""/>
        <dsp:cNvSpPr/>
      </dsp:nvSpPr>
      <dsp:spPr>
        <a:xfrm>
          <a:off x="4907173" y="0"/>
          <a:ext cx="3183026" cy="1285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2189301"/>
              <a:satOff val="-16877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Budget</a:t>
          </a:r>
          <a:endParaRPr lang="en-US" sz="2000" kern="1200" dirty="0"/>
        </a:p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err="1" smtClean="0"/>
            <a:t>Investing</a:t>
          </a:r>
          <a:endParaRPr lang="en-US" sz="2000" kern="1200" dirty="0"/>
        </a:p>
      </dsp:txBody>
      <dsp:txXfrm>
        <a:off x="5890309" y="28228"/>
        <a:ext cx="2171662" cy="907316"/>
      </dsp:txXfrm>
    </dsp:sp>
    <dsp:sp modelId="{D76AD82C-F72B-4973-8225-8DF98324C799}">
      <dsp:nvSpPr>
        <dsp:cNvPr id="0" name=""/>
        <dsp:cNvSpPr/>
      </dsp:nvSpPr>
      <dsp:spPr>
        <a:xfrm>
          <a:off x="0" y="0"/>
          <a:ext cx="3719937" cy="1521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err="1" smtClean="0"/>
            <a:t>Self-presentation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Team </a:t>
          </a:r>
          <a:r>
            <a:rPr lang="pl-PL" sz="2000" kern="1200" dirty="0" err="1" smtClean="0"/>
            <a:t>work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err="1" smtClean="0"/>
            <a:t>Negotiating</a:t>
          </a:r>
          <a:r>
            <a:rPr lang="pl-PL" sz="2000" kern="1200" dirty="0" smtClean="0"/>
            <a:t> </a:t>
          </a:r>
          <a:endParaRPr lang="en-US" sz="2000" kern="1200" dirty="0"/>
        </a:p>
      </dsp:txBody>
      <dsp:txXfrm>
        <a:off x="33432" y="33432"/>
        <a:ext cx="2537092" cy="1074600"/>
      </dsp:txXfrm>
    </dsp:sp>
    <dsp:sp modelId="{C8675F37-D0B3-445A-8515-CD06502DBC2B}">
      <dsp:nvSpPr>
        <dsp:cNvPr id="0" name=""/>
        <dsp:cNvSpPr/>
      </dsp:nvSpPr>
      <dsp:spPr>
        <a:xfrm>
          <a:off x="2118898" y="271097"/>
          <a:ext cx="2059391" cy="2059391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Student</a:t>
          </a:r>
          <a:endParaRPr lang="en-US" sz="18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2722080" y="874279"/>
        <a:ext cx="1456209" cy="1456209"/>
      </dsp:txXfrm>
    </dsp:sp>
    <dsp:sp modelId="{C9AE37DA-AF23-46D4-A887-F1002980783D}">
      <dsp:nvSpPr>
        <dsp:cNvPr id="0" name=""/>
        <dsp:cNvSpPr/>
      </dsp:nvSpPr>
      <dsp:spPr>
        <a:xfrm rot="5400000">
          <a:off x="4273412" y="271097"/>
          <a:ext cx="2059391" cy="2059391"/>
        </a:xfrm>
        <a:prstGeom prst="pieWedge">
          <a:avLst/>
        </a:prstGeom>
        <a:solidFill>
          <a:schemeClr val="accent3">
            <a:hueOff val="2189301"/>
            <a:satOff val="-16877"/>
            <a:lumOff val="4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>
              <a:solidFill>
                <a:schemeClr val="bg1">
                  <a:lumMod val="95000"/>
                  <a:lumOff val="5000"/>
                </a:schemeClr>
              </a:solidFill>
            </a:rPr>
            <a:t>Household</a:t>
          </a:r>
          <a:endParaRPr lang="en-US" sz="18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 rot="-5400000">
        <a:off x="4273412" y="874279"/>
        <a:ext cx="1456209" cy="1456209"/>
      </dsp:txXfrm>
    </dsp:sp>
    <dsp:sp modelId="{34908C44-1480-40A4-88F8-16214A32CAEB}">
      <dsp:nvSpPr>
        <dsp:cNvPr id="0" name=""/>
        <dsp:cNvSpPr/>
      </dsp:nvSpPr>
      <dsp:spPr>
        <a:xfrm rot="10800000">
          <a:off x="4273412" y="2425611"/>
          <a:ext cx="2059391" cy="2059391"/>
        </a:xfrm>
        <a:prstGeom prst="pieWedge">
          <a:avLst/>
        </a:prstGeom>
        <a:solidFill>
          <a:schemeClr val="accent3">
            <a:hueOff val="4378603"/>
            <a:satOff val="-33755"/>
            <a:lumOff val="9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Job</a:t>
          </a:r>
          <a:r>
            <a:rPr lang="pl-PL" sz="1800" kern="1200" dirty="0" smtClean="0"/>
            <a:t> </a:t>
          </a:r>
          <a:r>
            <a:rPr lang="pl-PL" sz="18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market</a:t>
          </a:r>
          <a:endParaRPr lang="en-US" sz="18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 rot="10800000">
        <a:off x="4273412" y="2425611"/>
        <a:ext cx="1456209" cy="1456209"/>
      </dsp:txXfrm>
    </dsp:sp>
    <dsp:sp modelId="{F1DA03D3-C20C-4A3F-9296-6C664741F946}">
      <dsp:nvSpPr>
        <dsp:cNvPr id="0" name=""/>
        <dsp:cNvSpPr/>
      </dsp:nvSpPr>
      <dsp:spPr>
        <a:xfrm rot="16200000">
          <a:off x="2118898" y="2425611"/>
          <a:ext cx="2059391" cy="2059391"/>
        </a:xfrm>
        <a:prstGeom prst="pieWedge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Business</a:t>
          </a:r>
          <a:endParaRPr lang="en-US" sz="18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 rot="5400000">
        <a:off x="2722080" y="2425611"/>
        <a:ext cx="1456209" cy="1456209"/>
      </dsp:txXfrm>
    </dsp:sp>
    <dsp:sp modelId="{34856D4F-2F4B-4E14-95F0-FA0F9AB6BEBE}">
      <dsp:nvSpPr>
        <dsp:cNvPr id="0" name=""/>
        <dsp:cNvSpPr/>
      </dsp:nvSpPr>
      <dsp:spPr>
        <a:xfrm>
          <a:off x="3870332" y="1950001"/>
          <a:ext cx="711036" cy="618293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D7A5B-779C-46C0-80A1-B49F93C483E9}">
      <dsp:nvSpPr>
        <dsp:cNvPr id="0" name=""/>
        <dsp:cNvSpPr/>
      </dsp:nvSpPr>
      <dsp:spPr>
        <a:xfrm rot="10800000">
          <a:off x="3870332" y="2187806"/>
          <a:ext cx="711036" cy="618293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16FE7-6823-44CA-86B7-C2C9435E0916}">
      <dsp:nvSpPr>
        <dsp:cNvPr id="0" name=""/>
        <dsp:cNvSpPr/>
      </dsp:nvSpPr>
      <dsp:spPr>
        <a:xfrm>
          <a:off x="0" y="1485333"/>
          <a:ext cx="8128000" cy="2448000"/>
        </a:xfrm>
        <a:prstGeom prst="rightArrow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73701-CDBC-4A34-AD8A-021BB63A6ED0}">
      <dsp:nvSpPr>
        <dsp:cNvPr id="0" name=""/>
        <dsp:cNvSpPr/>
      </dsp:nvSpPr>
      <dsp:spPr>
        <a:xfrm>
          <a:off x="5356621" y="2097333"/>
          <a:ext cx="1958578" cy="12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5440" rIns="0" bIns="3454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>
              <a:solidFill>
                <a:schemeClr val="bg2">
                  <a:lumMod val="75000"/>
                </a:schemeClr>
              </a:solidFill>
            </a:rPr>
            <a:t>76 h</a:t>
          </a:r>
          <a:endParaRPr lang="en-US" sz="34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5356621" y="2097333"/>
        <a:ext cx="1958578" cy="1224000"/>
      </dsp:txXfrm>
    </dsp:sp>
    <dsp:sp modelId="{ADB59F48-E8D9-499D-AABE-C21FF6979E13}">
      <dsp:nvSpPr>
        <dsp:cNvPr id="0" name=""/>
        <dsp:cNvSpPr/>
      </dsp:nvSpPr>
      <dsp:spPr>
        <a:xfrm>
          <a:off x="3006328" y="2097333"/>
          <a:ext cx="1958578" cy="12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5440" rIns="0" bIns="3454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>
              <a:solidFill>
                <a:schemeClr val="bg2">
                  <a:lumMod val="75000"/>
                </a:schemeClr>
              </a:solidFill>
            </a:rPr>
            <a:t>+ 1 h</a:t>
          </a:r>
          <a:endParaRPr lang="en-US" sz="34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006328" y="2097333"/>
        <a:ext cx="1958578" cy="1224000"/>
      </dsp:txXfrm>
    </dsp:sp>
    <dsp:sp modelId="{3166B79E-4558-4500-B6B3-917192A34A35}">
      <dsp:nvSpPr>
        <dsp:cNvPr id="0" name=""/>
        <dsp:cNvSpPr/>
      </dsp:nvSpPr>
      <dsp:spPr>
        <a:xfrm>
          <a:off x="656034" y="2097333"/>
          <a:ext cx="1958578" cy="12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5440" rIns="0" bIns="3454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>
              <a:solidFill>
                <a:schemeClr val="bg2">
                  <a:lumMod val="75000"/>
                </a:schemeClr>
              </a:solidFill>
            </a:rPr>
            <a:t>2 h/</a:t>
          </a:r>
          <a:r>
            <a:rPr lang="pl-PL" sz="3400" kern="1200" dirty="0" err="1" smtClean="0">
              <a:solidFill>
                <a:schemeClr val="bg2">
                  <a:lumMod val="75000"/>
                </a:schemeClr>
              </a:solidFill>
            </a:rPr>
            <a:t>week</a:t>
          </a:r>
          <a:endParaRPr lang="en-US" sz="34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656034" y="2097333"/>
        <a:ext cx="1958578" cy="12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C986A-0DFC-48E3-BE40-1B7BA635240C}" type="datetimeFigureOut">
              <a:rPr lang="pl-PL" smtClean="0"/>
              <a:t>30.01.2016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828CB-4075-4B1E-919C-27B0BBD666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96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would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like</a:t>
            </a:r>
            <a:r>
              <a:rPr lang="pl-PL" baseline="0" dirty="0" smtClean="0"/>
              <a:t> to start with </a:t>
            </a:r>
            <a:r>
              <a:rPr lang="pl-PL" baseline="0" dirty="0" err="1" smtClean="0"/>
              <a:t>presenting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overal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condition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financial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awareness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among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Poles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among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young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people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Than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move</a:t>
            </a:r>
            <a:r>
              <a:rPr lang="pl-PL" baseline="0" dirty="0" smtClean="0"/>
              <a:t> on to most </a:t>
            </a:r>
            <a:r>
              <a:rPr lang="pl-PL" baseline="0" dirty="0" err="1" smtClean="0"/>
              <a:t>common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ways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youths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learn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about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economy</a:t>
            </a:r>
            <a:r>
              <a:rPr lang="pl-PL" baseline="0" dirty="0" smtClean="0"/>
              <a:t> to end </a:t>
            </a:r>
            <a:r>
              <a:rPr lang="pl-PL" baseline="0" dirty="0" err="1" smtClean="0"/>
              <a:t>up</a:t>
            </a:r>
            <a:r>
              <a:rPr lang="pl-PL" baseline="0" dirty="0" smtClean="0"/>
              <a:t> with </a:t>
            </a:r>
            <a:r>
              <a:rPr lang="pl-PL" baseline="0" dirty="0" err="1" smtClean="0"/>
              <a:t>reviewing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financial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education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Polish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schools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summarizing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presentation</a:t>
            </a:r>
            <a:r>
              <a:rPr lang="pl-PL" baseline="0" dirty="0" smtClean="0"/>
              <a:t> with </a:t>
            </a:r>
            <a:r>
              <a:rPr lang="pl-PL" baseline="0" dirty="0" err="1" smtClean="0"/>
              <a:t>some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conclusions</a:t>
            </a:r>
            <a:r>
              <a:rPr lang="pl-PL" baseline="0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28CB-4075-4B1E-919C-27B0BBD6666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991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The curriculum of the business </a:t>
            </a:r>
            <a:r>
              <a:rPr lang="pl-PL" dirty="0" err="1" smtClean="0"/>
              <a:t>studies</a:t>
            </a:r>
            <a:r>
              <a:rPr lang="pl-PL" dirty="0" smtClean="0"/>
              <a:t> </a:t>
            </a:r>
            <a:r>
              <a:rPr lang="pl-PL" dirty="0" err="1" smtClean="0"/>
              <a:t>contains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current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problems</a:t>
            </a:r>
            <a:r>
              <a:rPr lang="pl-PL" baseline="0" dirty="0" smtClean="0"/>
              <a:t>: Integration of Poland with EU and </a:t>
            </a:r>
            <a:r>
              <a:rPr lang="pl-PL" baseline="0" dirty="0" err="1" smtClean="0"/>
              <a:t>economic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globalisation</a:t>
            </a:r>
            <a:r>
              <a:rPr lang="pl-PL" baseline="0" dirty="0" smtClean="0"/>
              <a:t> with </a:t>
            </a:r>
            <a:r>
              <a:rPr lang="pl-PL" baseline="0" dirty="0" err="1" smtClean="0"/>
              <a:t>its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consequences</a:t>
            </a:r>
            <a:r>
              <a:rPr lang="pl-PL" baseline="0" dirty="0" smtClean="0"/>
              <a:t> for Poland.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28CB-4075-4B1E-919C-27B0BBD6666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354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The</a:t>
            </a:r>
            <a:r>
              <a:rPr lang="pl-PL" baseline="0" dirty="0" smtClean="0"/>
              <a:t> Business </a:t>
            </a:r>
            <a:r>
              <a:rPr lang="pl-PL" baseline="0" dirty="0" err="1" smtClean="0"/>
              <a:t>Studies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aim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buid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students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following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skills</a:t>
            </a:r>
            <a:r>
              <a:rPr lang="pl-PL" baseline="0" dirty="0" smtClean="0"/>
              <a:t> in 4 </a:t>
            </a:r>
            <a:r>
              <a:rPr lang="pl-PL" baseline="0" dirty="0" err="1" smtClean="0"/>
              <a:t>main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areas</a:t>
            </a:r>
            <a:r>
              <a:rPr lang="pl-PL" baseline="0" dirty="0" smtClean="0"/>
              <a:t>: …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28CB-4075-4B1E-919C-27B0BBD6666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896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The program of business </a:t>
            </a:r>
            <a:r>
              <a:rPr lang="pl-PL" dirty="0" err="1" smtClean="0"/>
              <a:t>studies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implemented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within</a:t>
            </a:r>
            <a:r>
              <a:rPr lang="pl-PL" baseline="0" dirty="0" smtClean="0"/>
              <a:t> 2 </a:t>
            </a:r>
            <a:r>
              <a:rPr lang="pl-PL" baseline="0" dirty="0" err="1" smtClean="0"/>
              <a:t>hours</a:t>
            </a:r>
            <a:r>
              <a:rPr lang="pl-PL" baseline="0" dirty="0" smtClean="0"/>
              <a:t> per </a:t>
            </a:r>
            <a:r>
              <a:rPr lang="pl-PL" baseline="0" dirty="0" err="1" smtClean="0"/>
              <a:t>week</a:t>
            </a:r>
            <a:r>
              <a:rPr lang="pl-PL" baseline="0" dirty="0" smtClean="0"/>
              <a:t>. The Principal of the </a:t>
            </a:r>
            <a:r>
              <a:rPr lang="pl-PL" baseline="0" dirty="0" err="1" smtClean="0"/>
              <a:t>school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decide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add</a:t>
            </a:r>
            <a:r>
              <a:rPr lang="pl-PL" baseline="0" dirty="0" smtClean="0"/>
              <a:t> 1 </a:t>
            </a:r>
            <a:r>
              <a:rPr lang="pl-PL" baseline="0" dirty="0" err="1" smtClean="0"/>
              <a:t>hour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weekly</a:t>
            </a:r>
            <a:r>
              <a:rPr lang="pl-PL" baseline="0" dirty="0" smtClean="0"/>
              <a:t>. The </a:t>
            </a:r>
            <a:r>
              <a:rPr lang="pl-PL" baseline="0" dirty="0" err="1" smtClean="0"/>
              <a:t>whole</a:t>
            </a:r>
            <a:r>
              <a:rPr lang="pl-PL" baseline="0" dirty="0" smtClean="0"/>
              <a:t> program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designed</a:t>
            </a:r>
            <a:r>
              <a:rPr lang="pl-PL" baseline="0" dirty="0" smtClean="0"/>
              <a:t> for 76 h.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28CB-4075-4B1E-919C-27B0BBD6666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9531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Polish</a:t>
            </a:r>
            <a:r>
              <a:rPr lang="pl-PL" dirty="0" smtClean="0"/>
              <a:t> bank PKO </a:t>
            </a:r>
            <a:r>
              <a:rPr lang="pl-PL" dirty="0" err="1" smtClean="0"/>
              <a:t>created</a:t>
            </a:r>
            <a:r>
              <a:rPr lang="pl-PL" dirty="0" smtClean="0"/>
              <a:t> 80 </a:t>
            </a:r>
            <a:r>
              <a:rPr lang="pl-PL" dirty="0" err="1" smtClean="0"/>
              <a:t>years</a:t>
            </a:r>
            <a:r>
              <a:rPr lang="pl-PL" dirty="0" smtClean="0"/>
              <a:t> ago </a:t>
            </a:r>
            <a:r>
              <a:rPr lang="pl-PL" dirty="0" err="1" smtClean="0"/>
              <a:t>saving</a:t>
            </a:r>
            <a:r>
              <a:rPr lang="pl-PL" baseline="0" dirty="0" err="1" smtClean="0"/>
              <a:t>s</a:t>
            </a:r>
            <a:r>
              <a:rPr lang="pl-PL" baseline="0" dirty="0" smtClean="0"/>
              <a:t> bank </a:t>
            </a:r>
            <a:r>
              <a:rPr lang="pl-PL" baseline="0" dirty="0" err="1" smtClean="0"/>
              <a:t>project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since</a:t>
            </a:r>
            <a:r>
              <a:rPr lang="pl-PL" baseline="0" dirty="0" smtClean="0"/>
              <a:t> 2012 </a:t>
            </a:r>
            <a:r>
              <a:rPr lang="pl-PL" baseline="0" dirty="0" err="1" smtClean="0"/>
              <a:t>has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introduced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Polish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schools</a:t>
            </a:r>
            <a:r>
              <a:rPr lang="pl-PL" baseline="0" dirty="0" smtClean="0"/>
              <a:t> . It </a:t>
            </a:r>
            <a:r>
              <a:rPr lang="pl-PL" baseline="0" dirty="0" err="1" smtClean="0"/>
              <a:t>has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helped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educate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billions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Polish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children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</a:t>
            </a:r>
            <a:r>
              <a:rPr lang="pl-PL" baseline="0" dirty="0" smtClean="0"/>
              <a:t> far. The </a:t>
            </a:r>
            <a:r>
              <a:rPr lang="pl-PL" baseline="0" dirty="0" err="1" smtClean="0"/>
              <a:t>giraffe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named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Lokatka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Deposit</a:t>
            </a:r>
            <a:r>
              <a:rPr lang="pl-PL" baseline="0" dirty="0" smtClean="0"/>
              <a:t> in English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mascot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campaign</a:t>
            </a:r>
            <a:r>
              <a:rPr lang="pl-PL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28CB-4075-4B1E-919C-27B0BBD6666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887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4600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number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schools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taking</a:t>
            </a:r>
            <a:r>
              <a:rPr lang="pl-PL" baseline="0" dirty="0" smtClean="0"/>
              <a:t> part in the SKO </a:t>
            </a:r>
            <a:r>
              <a:rPr lang="pl-PL" baseline="0" dirty="0" err="1" smtClean="0"/>
              <a:t>project</a:t>
            </a:r>
            <a:r>
              <a:rPr lang="pl-PL" baseline="0" dirty="0" smtClean="0"/>
              <a:t> ,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means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every</a:t>
            </a:r>
            <a:r>
              <a:rPr lang="pl-PL" baseline="0" dirty="0" smtClean="0"/>
              <a:t> third </a:t>
            </a:r>
            <a:r>
              <a:rPr lang="pl-PL" baseline="0" dirty="0" err="1" smtClean="0"/>
              <a:t>school</a:t>
            </a:r>
            <a:r>
              <a:rPr lang="pl-PL" baseline="0" dirty="0" smtClean="0"/>
              <a:t> in Poland </a:t>
            </a:r>
            <a:r>
              <a:rPr lang="pl-PL" baseline="0" dirty="0" err="1" smtClean="0"/>
              <a:t>benefits</a:t>
            </a:r>
            <a:r>
              <a:rPr lang="pl-PL" baseline="0" dirty="0" smtClean="0"/>
              <a:t> from the program.</a:t>
            </a:r>
          </a:p>
          <a:p>
            <a:r>
              <a:rPr lang="pl-PL" baseline="0" dirty="0" smtClean="0"/>
              <a:t>157000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number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Students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aged</a:t>
            </a:r>
            <a:r>
              <a:rPr lang="pl-PL" baseline="0" dirty="0" smtClean="0"/>
              <a:t> 5-13 </a:t>
            </a:r>
            <a:r>
              <a:rPr lang="pl-PL" baseline="0" dirty="0" err="1" smtClean="0"/>
              <a:t>who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have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their</a:t>
            </a:r>
            <a:r>
              <a:rPr lang="pl-PL" baseline="0" dirty="0" smtClean="0"/>
              <a:t> Internet </a:t>
            </a:r>
            <a:r>
              <a:rPr lang="pl-PL" baseline="0" dirty="0" err="1" smtClean="0"/>
              <a:t>accounts</a:t>
            </a:r>
            <a:r>
              <a:rPr lang="pl-PL" baseline="0" dirty="0" smtClean="0"/>
              <a:t>. 1 milion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number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students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benefit from the </a:t>
            </a:r>
            <a:r>
              <a:rPr lang="pl-PL" baseline="0" dirty="0" err="1" smtClean="0"/>
              <a:t>financial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education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lessons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organized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schools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take</a:t>
            </a:r>
            <a:r>
              <a:rPr lang="pl-PL" baseline="0" dirty="0" smtClean="0"/>
              <a:t> part in the </a:t>
            </a:r>
            <a:r>
              <a:rPr lang="pl-PL" baseline="0" dirty="0" err="1" smtClean="0"/>
              <a:t>project</a:t>
            </a:r>
            <a:r>
              <a:rPr lang="pl-PL" baseline="0" dirty="0" smtClean="0"/>
              <a:t>.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28CB-4075-4B1E-919C-27B0BBD6666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937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Taking</a:t>
            </a:r>
            <a:r>
              <a:rPr lang="pl-PL" dirty="0" smtClean="0"/>
              <a:t> </a:t>
            </a:r>
            <a:r>
              <a:rPr lang="pl-PL" dirty="0" err="1" smtClean="0"/>
              <a:t>into</a:t>
            </a:r>
            <a:r>
              <a:rPr lang="pl-PL" dirty="0" smtClean="0"/>
              <a:t> </a:t>
            </a:r>
            <a:r>
              <a:rPr lang="pl-PL" dirty="0" err="1" smtClean="0"/>
              <a:t>consideration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current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level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economical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financial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awareness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among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young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people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would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worth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it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implement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financial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education</a:t>
            </a:r>
            <a:r>
              <a:rPr lang="pl-PL" baseline="0" dirty="0" smtClean="0"/>
              <a:t> on </a:t>
            </a:r>
            <a:r>
              <a:rPr lang="pl-PL" baseline="0" dirty="0" err="1" smtClean="0"/>
              <a:t>earlier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stages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cover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following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issues</a:t>
            </a:r>
            <a:r>
              <a:rPr lang="pl-PL" baseline="0" dirty="0" smtClean="0"/>
              <a:t>: 1st </a:t>
            </a:r>
            <a:r>
              <a:rPr lang="pl-PL" baseline="0" dirty="0" err="1" smtClean="0"/>
              <a:t>educational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level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years</a:t>
            </a:r>
            <a:r>
              <a:rPr lang="pl-PL" baseline="0" dirty="0" smtClean="0"/>
              <a:t> 1-3 of </a:t>
            </a:r>
            <a:r>
              <a:rPr lang="pl-PL" baseline="0" dirty="0" err="1" smtClean="0"/>
              <a:t>primary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schools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ways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payment</a:t>
            </a:r>
            <a:r>
              <a:rPr lang="pl-PL" baseline="0" dirty="0" smtClean="0"/>
              <a:t> (a student </a:t>
            </a:r>
            <a:r>
              <a:rPr lang="pl-PL" baseline="0" dirty="0" err="1" smtClean="0"/>
              <a:t>needs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know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banknotes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necessary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pay</a:t>
            </a:r>
            <a:r>
              <a:rPr lang="pl-PL" baseline="0" dirty="0" smtClean="0"/>
              <a:t> for </a:t>
            </a:r>
            <a:r>
              <a:rPr lang="pl-PL" baseline="0" dirty="0" err="1" smtClean="0"/>
              <a:t>schopping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they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should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understand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some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pp</a:t>
            </a:r>
            <a:r>
              <a:rPr lang="pl-PL" baseline="0" dirty="0" smtClean="0"/>
              <a:t> in a shop do not </a:t>
            </a:r>
            <a:r>
              <a:rPr lang="pl-PL" baseline="0" dirty="0" err="1" smtClean="0"/>
              <a:t>give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money</a:t>
            </a:r>
            <a:r>
              <a:rPr lang="pl-PL" baseline="0" dirty="0" smtClean="0"/>
              <a:t> but </a:t>
            </a:r>
            <a:r>
              <a:rPr lang="pl-PL" baseline="0" dirty="0" err="1" smtClean="0"/>
              <a:t>payment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card</a:t>
            </a:r>
            <a:r>
              <a:rPr lang="pl-PL" baseline="0" dirty="0" smtClean="0"/>
              <a:t>); </a:t>
            </a:r>
            <a:r>
              <a:rPr lang="pl-PL" baseline="0" dirty="0" err="1" smtClean="0"/>
              <a:t>saving</a:t>
            </a:r>
            <a:r>
              <a:rPr lang="pl-PL" baseline="0" dirty="0" smtClean="0"/>
              <a:t> (SS </a:t>
            </a:r>
            <a:r>
              <a:rPr lang="pl-PL" baseline="0" dirty="0" err="1" smtClean="0"/>
              <a:t>should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know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saving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about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what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benefits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saving</a:t>
            </a:r>
            <a:r>
              <a:rPr lang="pl-PL" baseline="0" dirty="0" smtClean="0"/>
              <a:t>). 2nd </a:t>
            </a:r>
            <a:r>
              <a:rPr lang="pl-PL" baseline="0" dirty="0" err="1" smtClean="0"/>
              <a:t>educational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level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year</a:t>
            </a:r>
            <a:r>
              <a:rPr lang="pl-PL" baseline="0" dirty="0" smtClean="0"/>
              <a:t> 4-6 of </a:t>
            </a:r>
            <a:r>
              <a:rPr lang="pl-PL" baseline="0" dirty="0" err="1" smtClean="0"/>
              <a:t>primary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schools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functions</a:t>
            </a:r>
            <a:r>
              <a:rPr lang="pl-PL" baseline="0" dirty="0" smtClean="0"/>
              <a:t> of bank </a:t>
            </a:r>
            <a:r>
              <a:rPr lang="pl-PL" baseline="0" dirty="0" err="1" smtClean="0"/>
              <a:t>accounts</a:t>
            </a:r>
            <a:r>
              <a:rPr lang="pl-PL" baseline="0" dirty="0" smtClean="0"/>
              <a:t> (</a:t>
            </a:r>
            <a:r>
              <a:rPr lang="pl-PL" baseline="0" dirty="0" err="1" smtClean="0"/>
              <a:t>students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should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know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a bank </a:t>
            </a:r>
            <a:r>
              <a:rPr lang="pl-PL" baseline="0" dirty="0" err="1" smtClean="0"/>
              <a:t>account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used</a:t>
            </a:r>
            <a:r>
              <a:rPr lang="pl-PL" baseline="0" dirty="0" smtClean="0"/>
              <a:t> for </a:t>
            </a:r>
            <a:r>
              <a:rPr lang="pl-PL" baseline="0" dirty="0" err="1" smtClean="0"/>
              <a:t>payments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saving</a:t>
            </a:r>
            <a:r>
              <a:rPr lang="pl-PL" baseline="0" dirty="0" smtClean="0"/>
              <a:t>; </a:t>
            </a:r>
            <a:r>
              <a:rPr lang="pl-PL" baseline="0" dirty="0" err="1" smtClean="0"/>
              <a:t>should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know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keeping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money</a:t>
            </a:r>
            <a:r>
              <a:rPr lang="pl-PL" baseline="0" dirty="0" smtClean="0"/>
              <a:t> in a bank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safe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providing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safety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rules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followed</a:t>
            </a:r>
            <a:r>
              <a:rPr lang="pl-PL" baseline="0" dirty="0" smtClean="0"/>
              <a:t>); </a:t>
            </a:r>
            <a:r>
              <a:rPr lang="pl-PL" baseline="0" dirty="0" err="1" smtClean="0"/>
              <a:t>payment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cards</a:t>
            </a:r>
            <a:r>
              <a:rPr lang="pl-PL" baseline="0" dirty="0" smtClean="0"/>
              <a:t> (</a:t>
            </a:r>
            <a:r>
              <a:rPr lang="pl-PL" baseline="0" dirty="0" err="1" smtClean="0"/>
              <a:t>Ss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should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know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basic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rules</a:t>
            </a:r>
            <a:r>
              <a:rPr lang="pl-PL" baseline="0" dirty="0" smtClean="0"/>
              <a:t> of prepaid and debit </a:t>
            </a:r>
            <a:r>
              <a:rPr lang="pl-PL" baseline="0" dirty="0" err="1" smtClean="0"/>
              <a:t>card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functioning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know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responsibilities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card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owner</a:t>
            </a:r>
            <a:r>
              <a:rPr lang="pl-PL" baseline="0" dirty="0" smtClean="0"/>
              <a:t>). 3rd </a:t>
            </a:r>
            <a:r>
              <a:rPr lang="pl-PL" baseline="0" dirty="0" err="1" smtClean="0"/>
              <a:t>educational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level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middle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school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cash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money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deposit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money</a:t>
            </a:r>
            <a:r>
              <a:rPr lang="pl-PL" baseline="0" dirty="0" smtClean="0"/>
              <a:t> – (</a:t>
            </a:r>
            <a:r>
              <a:rPr lang="pl-PL" baseline="0" dirty="0" err="1" smtClean="0"/>
              <a:t>Ss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should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know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difference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between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two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know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advantages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cashless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flow</a:t>
            </a:r>
            <a:r>
              <a:rPr lang="pl-PL" baseline="0" dirty="0" smtClean="0"/>
              <a:t>); </a:t>
            </a:r>
            <a:r>
              <a:rPr lang="pl-PL" baseline="0" dirty="0" err="1" smtClean="0"/>
              <a:t>electronic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payment</a:t>
            </a:r>
            <a:r>
              <a:rPr lang="pl-PL" baseline="0" dirty="0" smtClean="0"/>
              <a:t> (</a:t>
            </a:r>
            <a:r>
              <a:rPr lang="pl-PL" baseline="0" dirty="0" err="1" smtClean="0"/>
              <a:t>Ss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should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know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forms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electronic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payment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safety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rules</a:t>
            </a:r>
            <a:r>
              <a:rPr lang="pl-PL" baseline="0" dirty="0" smtClean="0"/>
              <a:t>).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28CB-4075-4B1E-919C-27B0BBD6666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7985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28CB-4075-4B1E-919C-27B0BBD6666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846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 in </a:t>
            </a:r>
            <a:r>
              <a:rPr lang="pl-PL" dirty="0" err="1" smtClean="0"/>
              <a:t>lack</a:t>
            </a:r>
            <a:r>
              <a:rPr lang="pl-PL" dirty="0" smtClean="0"/>
              <a:t> of </a:t>
            </a:r>
            <a:r>
              <a:rPr lang="pl-PL" dirty="0" err="1" smtClean="0"/>
              <a:t>ability</a:t>
            </a:r>
            <a:r>
              <a:rPr lang="pl-PL" dirty="0" smtClean="0"/>
              <a:t> to </a:t>
            </a:r>
            <a:r>
              <a:rPr lang="pl-PL" dirty="0" err="1" smtClean="0"/>
              <a:t>manage</a:t>
            </a:r>
            <a:r>
              <a:rPr lang="pl-PL" dirty="0" smtClean="0"/>
              <a:t> the </a:t>
            </a:r>
            <a:r>
              <a:rPr lang="pl-PL" dirty="0" err="1" smtClean="0"/>
              <a:t>finances</a:t>
            </a:r>
            <a:r>
              <a:rPr lang="pl-PL" dirty="0" smtClean="0"/>
              <a:t> and </a:t>
            </a:r>
            <a:r>
              <a:rPr lang="pl-PL" dirty="0" err="1" smtClean="0"/>
              <a:t>making</a:t>
            </a:r>
            <a:r>
              <a:rPr lang="pl-PL" dirty="0" smtClean="0"/>
              <a:t> </a:t>
            </a:r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financial</a:t>
            </a:r>
            <a:r>
              <a:rPr lang="pl-PL" dirty="0" smtClean="0"/>
              <a:t> </a:t>
            </a:r>
            <a:r>
              <a:rPr lang="pl-PL" dirty="0" err="1" smtClean="0"/>
              <a:t>decisions</a:t>
            </a:r>
            <a:r>
              <a:rPr lang="pl-PL" dirty="0" smtClean="0"/>
              <a:t>. Lack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proper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knowledge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presents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obstacle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systematic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saving</a:t>
            </a:r>
            <a:r>
              <a:rPr lang="pl-PL" baseline="0" dirty="0" smtClean="0"/>
              <a:t> and developing </a:t>
            </a:r>
            <a:r>
              <a:rPr lang="pl-PL" baseline="0" dirty="0" err="1" smtClean="0"/>
              <a:t>confidence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financial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institutions</a:t>
            </a:r>
            <a:r>
              <a:rPr lang="pl-PL" baseline="0" dirty="0" smtClean="0"/>
              <a:t>.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28CB-4075-4B1E-919C-27B0BBD6666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2525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Virtually</a:t>
            </a:r>
            <a:r>
              <a:rPr lang="pl-PL" dirty="0" smtClean="0"/>
              <a:t>, </a:t>
            </a:r>
            <a:r>
              <a:rPr lang="pl-PL" dirty="0" err="1" smtClean="0"/>
              <a:t>financial</a:t>
            </a:r>
            <a:r>
              <a:rPr lang="pl-PL" dirty="0" smtClean="0"/>
              <a:t> </a:t>
            </a:r>
            <a:r>
              <a:rPr lang="pl-PL" dirty="0" err="1" smtClean="0"/>
              <a:t>education</a:t>
            </a:r>
            <a:r>
              <a:rPr lang="pl-PL" dirty="0" smtClean="0"/>
              <a:t> in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schols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starts</a:t>
            </a:r>
            <a:r>
              <a:rPr lang="pl-PL" baseline="0" dirty="0" smtClean="0"/>
              <a:t> as </a:t>
            </a:r>
            <a:r>
              <a:rPr lang="pl-PL" baseline="0" dirty="0" err="1" smtClean="0"/>
              <a:t>late</a:t>
            </a:r>
            <a:r>
              <a:rPr lang="pl-PL" baseline="0" dirty="0" smtClean="0"/>
              <a:t> as in </a:t>
            </a:r>
            <a:r>
              <a:rPr lang="pl-PL" baseline="0" dirty="0" err="1" smtClean="0"/>
              <a:t>secondary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school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contrary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many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countries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like</a:t>
            </a:r>
            <a:r>
              <a:rPr lang="pl-PL" baseline="0" dirty="0" smtClean="0"/>
              <a:t> Portugal, </a:t>
            </a:r>
            <a:r>
              <a:rPr lang="pl-PL" baseline="0" dirty="0" err="1" smtClean="0"/>
              <a:t>where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some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basic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knowledge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about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finances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taught</a:t>
            </a:r>
            <a:r>
              <a:rPr lang="pl-PL" baseline="0" dirty="0" smtClean="0"/>
              <a:t> as </a:t>
            </a:r>
            <a:r>
              <a:rPr lang="pl-PL" baseline="0" dirty="0" err="1" smtClean="0"/>
              <a:t>early</a:t>
            </a:r>
            <a:r>
              <a:rPr lang="pl-PL" baseline="0" dirty="0" smtClean="0"/>
              <a:t> as in </a:t>
            </a:r>
            <a:r>
              <a:rPr lang="pl-PL" baseline="0" dirty="0" err="1" smtClean="0"/>
              <a:t>kindergarden</a:t>
            </a:r>
            <a:r>
              <a:rPr lang="pl-PL" baseline="0" dirty="0" smtClean="0"/>
              <a:t>.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28CB-4075-4B1E-919C-27B0BBD6666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998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In face of </a:t>
            </a:r>
            <a:r>
              <a:rPr lang="pl-PL" dirty="0" err="1" smtClean="0"/>
              <a:t>lack</a:t>
            </a:r>
            <a:r>
              <a:rPr lang="pl-PL" dirty="0" smtClean="0"/>
              <a:t> of </a:t>
            </a:r>
            <a:r>
              <a:rPr lang="pl-PL" dirty="0" err="1" smtClean="0"/>
              <a:t>sufficient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educational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programmes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school</a:t>
            </a:r>
            <a:r>
              <a:rPr lang="pl-PL" baseline="0" dirty="0" smtClean="0"/>
              <a:t>, the </a:t>
            </a:r>
            <a:r>
              <a:rPr lang="pl-PL" baseline="0" dirty="0" err="1" smtClean="0"/>
              <a:t>parents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have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greatest</a:t>
            </a:r>
            <a:r>
              <a:rPr lang="pl-PL" baseline="0" dirty="0" smtClean="0"/>
              <a:t> part in </a:t>
            </a:r>
            <a:r>
              <a:rPr lang="pl-PL" baseline="0" dirty="0" err="1" smtClean="0"/>
              <a:t>educating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their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kids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about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finances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</a:t>
            </a:r>
            <a:r>
              <a:rPr lang="pl-PL" dirty="0" err="1" smtClean="0"/>
              <a:t>t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earliest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stage</a:t>
            </a:r>
            <a:r>
              <a:rPr lang="pl-PL" baseline="0" dirty="0" smtClean="0"/>
              <a:t> .  The most </a:t>
            </a:r>
            <a:r>
              <a:rPr lang="pl-PL" baseline="0" dirty="0" err="1" smtClean="0"/>
              <a:t>common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tool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process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giving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pocket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money</a:t>
            </a:r>
            <a:r>
              <a:rPr lang="pl-PL" baseline="0" dirty="0" smtClean="0"/>
              <a:t>.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28CB-4075-4B1E-919C-27B0BBD6666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788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The </a:t>
            </a:r>
            <a:r>
              <a:rPr lang="pl-PL" dirty="0" err="1" smtClean="0"/>
              <a:t>research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conducted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among</a:t>
            </a:r>
            <a:r>
              <a:rPr lang="pl-PL" baseline="0" dirty="0" smtClean="0"/>
              <a:t> 980 </a:t>
            </a:r>
            <a:r>
              <a:rPr lang="pl-PL" baseline="0" dirty="0" err="1" smtClean="0"/>
              <a:t>respondents</a:t>
            </a:r>
            <a:r>
              <a:rPr lang="pl-PL" baseline="0" dirty="0" smtClean="0"/>
              <a:t>  in 2014 </a:t>
            </a:r>
            <a:r>
              <a:rPr lang="pl-PL" baseline="0" dirty="0" err="1" smtClean="0"/>
              <a:t>showed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23% - </a:t>
            </a:r>
            <a:r>
              <a:rPr lang="pl-PL" baseline="0" dirty="0" err="1" smtClean="0"/>
              <a:t>yellow</a:t>
            </a:r>
            <a:r>
              <a:rPr lang="pl-PL" baseline="0" dirty="0" smtClean="0"/>
              <a:t> part – of </a:t>
            </a:r>
            <a:r>
              <a:rPr lang="pl-PL" baseline="0" dirty="0" err="1" smtClean="0"/>
              <a:t>those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polled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gives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their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children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pocket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money</a:t>
            </a:r>
            <a:r>
              <a:rPr lang="pl-PL" baseline="0" dirty="0" smtClean="0"/>
              <a:t> on </a:t>
            </a:r>
            <a:r>
              <a:rPr lang="pl-PL" baseline="0" dirty="0" err="1" smtClean="0"/>
              <a:t>regular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basis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while</a:t>
            </a:r>
            <a:r>
              <a:rPr lang="pl-PL" baseline="0" dirty="0" smtClean="0"/>
              <a:t> 38% - red part – </a:t>
            </a:r>
            <a:r>
              <a:rPr lang="pl-PL" baseline="0" dirty="0" err="1" smtClean="0"/>
              <a:t>declares</a:t>
            </a:r>
            <a:r>
              <a:rPr lang="pl-PL" baseline="0" dirty="0" smtClean="0"/>
              <a:t>  </a:t>
            </a:r>
            <a:r>
              <a:rPr lang="pl-PL" baseline="0" dirty="0" err="1" smtClean="0"/>
              <a:t>giving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money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accorning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current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needs</a:t>
            </a:r>
            <a:r>
              <a:rPr lang="pl-PL" baseline="0" dirty="0" smtClean="0"/>
              <a:t>.  The </a:t>
            </a:r>
            <a:r>
              <a:rPr lang="pl-PL" baseline="0" dirty="0" err="1" smtClean="0"/>
              <a:t>results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probably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consequence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parents</a:t>
            </a:r>
            <a:r>
              <a:rPr lang="pl-PL" baseline="0" dirty="0" smtClean="0"/>
              <a:t>’ </a:t>
            </a:r>
            <a:r>
              <a:rPr lang="pl-PL" baseline="0" dirty="0" err="1" smtClean="0"/>
              <a:t>upbringing</a:t>
            </a:r>
            <a:r>
              <a:rPr lang="pl-PL" baseline="0" dirty="0" smtClean="0"/>
              <a:t>, as </a:t>
            </a:r>
            <a:r>
              <a:rPr lang="pl-PL" baseline="0" dirty="0" err="1" smtClean="0"/>
              <a:t>only</a:t>
            </a:r>
            <a:r>
              <a:rPr lang="pl-PL" baseline="0" dirty="0" smtClean="0"/>
              <a:t> 18 % of </a:t>
            </a:r>
            <a:r>
              <a:rPr lang="pl-PL" baseline="0" dirty="0" err="1" smtClean="0"/>
              <a:t>adult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Polish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people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got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their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pocket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money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their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childhood</a:t>
            </a:r>
            <a:r>
              <a:rPr lang="pl-PL" baseline="0" dirty="0" smtClean="0"/>
              <a:t>.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28CB-4075-4B1E-919C-27B0BBD6666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416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73% of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people</a:t>
            </a:r>
            <a:r>
              <a:rPr lang="pl-PL" dirty="0" smtClean="0"/>
              <a:t> </a:t>
            </a:r>
            <a:r>
              <a:rPr lang="pl-PL" dirty="0" err="1" smtClean="0"/>
              <a:t>who</a:t>
            </a:r>
            <a:r>
              <a:rPr lang="pl-PL" dirty="0" smtClean="0"/>
              <a:t> </a:t>
            </a:r>
            <a:r>
              <a:rPr lang="pl-PL" dirty="0" err="1" smtClean="0"/>
              <a:t>give</a:t>
            </a:r>
            <a:r>
              <a:rPr lang="pl-PL" dirty="0" smtClean="0"/>
              <a:t>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kids</a:t>
            </a:r>
            <a:r>
              <a:rPr lang="pl-PL" dirty="0" smtClean="0"/>
              <a:t> </a:t>
            </a:r>
            <a:r>
              <a:rPr lang="pl-PL" dirty="0" err="1" smtClean="0"/>
              <a:t>money</a:t>
            </a:r>
            <a:r>
              <a:rPr lang="pl-PL" dirty="0" smtClean="0"/>
              <a:t> </a:t>
            </a:r>
            <a:r>
              <a:rPr lang="pl-PL" dirty="0" err="1" smtClean="0"/>
              <a:t>noticed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the </a:t>
            </a:r>
            <a:r>
              <a:rPr lang="pl-PL" dirty="0" err="1" smtClean="0"/>
              <a:t>children</a:t>
            </a:r>
            <a:r>
              <a:rPr lang="pl-PL" dirty="0" smtClean="0"/>
              <a:t> </a:t>
            </a:r>
            <a:r>
              <a:rPr lang="pl-PL" dirty="0" err="1" smtClean="0"/>
              <a:t>manage</a:t>
            </a:r>
            <a:r>
              <a:rPr lang="pl-PL" dirty="0" smtClean="0"/>
              <a:t> the </a:t>
            </a:r>
            <a:r>
              <a:rPr lang="pl-PL" dirty="0" err="1" smtClean="0"/>
              <a:t>money</a:t>
            </a:r>
            <a:r>
              <a:rPr lang="pl-PL" dirty="0" smtClean="0"/>
              <a:t> </a:t>
            </a:r>
            <a:r>
              <a:rPr lang="pl-PL" dirty="0" err="1" smtClean="0"/>
              <a:t>better</a:t>
            </a:r>
            <a:r>
              <a:rPr lang="pl-PL" dirty="0" smtClean="0"/>
              <a:t>, and 81 % of the </a:t>
            </a:r>
            <a:r>
              <a:rPr lang="pl-PL" dirty="0" err="1" smtClean="0"/>
              <a:t>respondents</a:t>
            </a:r>
            <a:r>
              <a:rPr lang="pl-PL" dirty="0" smtClean="0"/>
              <a:t> </a:t>
            </a:r>
            <a:r>
              <a:rPr lang="pl-PL" dirty="0" err="1" smtClean="0"/>
              <a:t>think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giving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pocket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money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helped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their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children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grasp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value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money</a:t>
            </a:r>
            <a:r>
              <a:rPr lang="pl-PL" baseline="0" dirty="0" smtClean="0"/>
              <a:t>.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28CB-4075-4B1E-919C-27B0BBD6666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468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90 % of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primary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school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students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have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some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money</a:t>
            </a:r>
            <a:r>
              <a:rPr lang="pl-PL" baseline="0" dirty="0" smtClean="0"/>
              <a:t> for </a:t>
            </a:r>
            <a:r>
              <a:rPr lang="pl-PL" baseline="0" dirty="0" err="1" smtClean="0"/>
              <a:t>their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personal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needs</a:t>
            </a:r>
            <a:r>
              <a:rPr lang="pl-PL" baseline="0" dirty="0" smtClean="0"/>
              <a:t>. On </a:t>
            </a:r>
            <a:r>
              <a:rPr lang="pl-PL" baseline="0" dirty="0" err="1" smtClean="0"/>
              <a:t>avarage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it’s</a:t>
            </a:r>
            <a:r>
              <a:rPr lang="pl-PL" baseline="0" dirty="0" smtClean="0"/>
              <a:t> 1000 PLN per </a:t>
            </a:r>
            <a:r>
              <a:rPr lang="pl-PL" baseline="0" dirty="0" err="1" smtClean="0"/>
              <a:t>year</a:t>
            </a:r>
            <a:r>
              <a:rPr lang="pl-PL" baseline="0" dirty="0" smtClean="0"/>
              <a:t>. 62% of </a:t>
            </a:r>
            <a:r>
              <a:rPr lang="pl-PL" baseline="0" dirty="0" err="1" smtClean="0"/>
              <a:t>them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receive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pocket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money</a:t>
            </a:r>
            <a:r>
              <a:rPr lang="pl-PL" baseline="0" dirty="0" smtClean="0"/>
              <a:t>, 60 % </a:t>
            </a:r>
            <a:r>
              <a:rPr lang="pl-PL" baseline="0" dirty="0" err="1" smtClean="0"/>
              <a:t>receive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money</a:t>
            </a:r>
            <a:r>
              <a:rPr lang="pl-PL" baseline="0" dirty="0" smtClean="0"/>
              <a:t> as </a:t>
            </a:r>
            <a:r>
              <a:rPr lang="pl-PL" baseline="0" dirty="0" err="1" smtClean="0"/>
              <a:t>presents</a:t>
            </a:r>
            <a:r>
              <a:rPr lang="pl-PL" baseline="0" dirty="0" smtClean="0"/>
              <a:t> from </a:t>
            </a:r>
            <a:r>
              <a:rPr lang="pl-PL" baseline="0" dirty="0" err="1" smtClean="0"/>
              <a:t>their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relatives</a:t>
            </a:r>
            <a:r>
              <a:rPr lang="pl-PL" baseline="0" dirty="0" smtClean="0"/>
              <a:t>. Pocket </a:t>
            </a:r>
            <a:r>
              <a:rPr lang="pl-PL" baseline="0" dirty="0" err="1" smtClean="0"/>
              <a:t>money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basic</a:t>
            </a:r>
            <a:r>
              <a:rPr lang="pl-PL" baseline="0" dirty="0" smtClean="0"/>
              <a:t> form of non-</a:t>
            </a:r>
            <a:r>
              <a:rPr lang="pl-PL" baseline="0" dirty="0" err="1" smtClean="0"/>
              <a:t>school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financial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education</a:t>
            </a:r>
            <a:r>
              <a:rPr lang="pl-PL" baseline="0" dirty="0" smtClean="0"/>
              <a:t>. In Poland </a:t>
            </a:r>
            <a:r>
              <a:rPr lang="pl-PL" baseline="0" dirty="0" err="1" smtClean="0"/>
              <a:t>children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aren’t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usually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encouraged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any</a:t>
            </a:r>
            <a:r>
              <a:rPr lang="pl-PL" baseline="0" dirty="0" smtClean="0"/>
              <a:t> form of </a:t>
            </a:r>
            <a:r>
              <a:rPr lang="pl-PL" baseline="0" dirty="0" err="1" smtClean="0"/>
              <a:t>earning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money</a:t>
            </a:r>
            <a:r>
              <a:rPr lang="pl-PL" baseline="0" dirty="0" smtClean="0"/>
              <a:t> by performing </a:t>
            </a:r>
            <a:r>
              <a:rPr lang="pl-PL" baseline="0" dirty="0" err="1" smtClean="0"/>
              <a:t>some</a:t>
            </a:r>
            <a:r>
              <a:rPr lang="pl-PL" baseline="0" dirty="0" smtClean="0"/>
              <a:t> minor services to </a:t>
            </a:r>
            <a:r>
              <a:rPr lang="pl-PL" baseline="0" dirty="0" err="1" smtClean="0"/>
              <a:t>neighbors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friends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like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taking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care</a:t>
            </a:r>
            <a:r>
              <a:rPr lang="pl-PL" baseline="0" dirty="0" smtClean="0"/>
              <a:t> of a pet, </a:t>
            </a:r>
            <a:r>
              <a:rPr lang="pl-PL" baseline="0" dirty="0" err="1" smtClean="0"/>
              <a:t>washing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cars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doing</a:t>
            </a:r>
            <a:r>
              <a:rPr lang="pl-PL" baseline="0" dirty="0" smtClean="0"/>
              <a:t> shopping. As a </a:t>
            </a:r>
            <a:r>
              <a:rPr lang="pl-PL" baseline="0" dirty="0" err="1" smtClean="0"/>
              <a:t>result</a:t>
            </a:r>
            <a:r>
              <a:rPr lang="pl-PL" baseline="0" dirty="0" smtClean="0"/>
              <a:t>, as </a:t>
            </a:r>
            <a:r>
              <a:rPr lang="pl-PL" baseline="0" dirty="0" err="1" smtClean="0"/>
              <a:t>grownups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become</a:t>
            </a:r>
            <a:r>
              <a:rPr lang="pl-PL" baseline="0" dirty="0" smtClean="0"/>
              <a:t> independent and start </a:t>
            </a:r>
            <a:r>
              <a:rPr lang="pl-PL" baseline="0" dirty="0" err="1" smtClean="0"/>
              <a:t>their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first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job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late</a:t>
            </a:r>
            <a:r>
              <a:rPr lang="pl-PL" baseline="0" dirty="0" smtClean="0"/>
              <a:t> .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28CB-4075-4B1E-919C-27B0BBD6666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2444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Most </a:t>
            </a:r>
            <a:r>
              <a:rPr lang="pl-PL" dirty="0" err="1" smtClean="0"/>
              <a:t>Parents</a:t>
            </a:r>
            <a:r>
              <a:rPr lang="pl-PL" dirty="0" smtClean="0"/>
              <a:t> </a:t>
            </a:r>
            <a:r>
              <a:rPr lang="pl-PL" dirty="0" err="1" smtClean="0"/>
              <a:t>agree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</a:t>
            </a:r>
            <a:r>
              <a:rPr lang="pl-PL" dirty="0" err="1" smtClean="0"/>
              <a:t>provide</a:t>
            </a:r>
            <a:r>
              <a:rPr lang="pl-PL" dirty="0" smtClean="0"/>
              <a:t> </a:t>
            </a:r>
            <a:r>
              <a:rPr lang="pl-PL" dirty="0" err="1" smtClean="0"/>
              <a:t>education</a:t>
            </a:r>
            <a:r>
              <a:rPr lang="pl-PL" dirty="0" smtClean="0"/>
              <a:t> on </a:t>
            </a:r>
            <a:r>
              <a:rPr lang="pl-PL" dirty="0" err="1" smtClean="0"/>
              <a:t>saving</a:t>
            </a:r>
            <a:r>
              <a:rPr lang="pl-PL" dirty="0" smtClean="0"/>
              <a:t>.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poll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among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over</a:t>
            </a:r>
            <a:r>
              <a:rPr lang="pl-PL" baseline="0" dirty="0" smtClean="0"/>
              <a:t> 500 </a:t>
            </a:r>
            <a:r>
              <a:rPr lang="pl-PL" baseline="0" dirty="0" err="1" smtClean="0"/>
              <a:t>primary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school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students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showed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school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least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mentioned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source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economical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knowledge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Children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gain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information</a:t>
            </a:r>
            <a:r>
              <a:rPr lang="pl-PL" baseline="0" dirty="0" smtClean="0"/>
              <a:t> from non-</a:t>
            </a:r>
            <a:r>
              <a:rPr lang="pl-PL" baseline="0" dirty="0" err="1" smtClean="0"/>
              <a:t>school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projects</a:t>
            </a:r>
            <a:r>
              <a:rPr lang="pl-PL" baseline="0" dirty="0" smtClean="0"/>
              <a:t>, from </a:t>
            </a:r>
            <a:r>
              <a:rPr lang="pl-PL" baseline="0" dirty="0" err="1" smtClean="0"/>
              <a:t>their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parents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television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internet</a:t>
            </a:r>
            <a:r>
              <a:rPr lang="pl-PL" baseline="0" dirty="0" smtClean="0"/>
              <a:t>.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28CB-4075-4B1E-919C-27B0BBD6666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4217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In 2002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new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subject</a:t>
            </a:r>
            <a:r>
              <a:rPr lang="pl-PL" baseline="0" dirty="0" smtClean="0"/>
              <a:t> was </a:t>
            </a:r>
            <a:r>
              <a:rPr lang="pl-PL" baseline="0" dirty="0" err="1" smtClean="0"/>
              <a:t>introduced</a:t>
            </a:r>
            <a:r>
              <a:rPr lang="pl-PL" baseline="0" dirty="0" smtClean="0"/>
              <a:t> to the program of </a:t>
            </a:r>
            <a:r>
              <a:rPr lang="pl-PL" baseline="0" dirty="0" err="1" smtClean="0"/>
              <a:t>secondary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school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education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called</a:t>
            </a:r>
            <a:r>
              <a:rPr lang="pl-PL" baseline="0" dirty="0" smtClean="0"/>
              <a:t> Business </a:t>
            </a:r>
            <a:r>
              <a:rPr lang="pl-PL" baseline="0" dirty="0" err="1" smtClean="0"/>
              <a:t>studies</a:t>
            </a:r>
            <a:r>
              <a:rPr lang="pl-PL" baseline="0" dirty="0" smtClean="0"/>
              <a:t>. The program </a:t>
            </a:r>
            <a:r>
              <a:rPr lang="pl-PL" baseline="0" dirty="0" err="1" smtClean="0"/>
              <a:t>covers</a:t>
            </a:r>
            <a:r>
              <a:rPr lang="pl-PL" baseline="0" dirty="0" smtClean="0"/>
              <a:t> 23 </a:t>
            </a:r>
            <a:r>
              <a:rPr lang="pl-PL" baseline="0" dirty="0" err="1" smtClean="0"/>
              <a:t>main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points</a:t>
            </a:r>
            <a:r>
              <a:rPr lang="pl-PL" baseline="0" dirty="0" smtClean="0"/>
              <a:t>, from </a:t>
            </a:r>
            <a:r>
              <a:rPr lang="pl-PL" baseline="0" dirty="0" err="1" smtClean="0"/>
              <a:t>among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mention</a:t>
            </a:r>
            <a:r>
              <a:rPr lang="pl-PL" baseline="0" dirty="0" smtClean="0"/>
              <a:t> 3…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828CB-4075-4B1E-919C-27B0BBD6666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666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160-CDED-453D-92D0-5366079219C5}" type="datetimeFigureOut">
              <a:rPr lang="pl-PL" smtClean="0"/>
              <a:t>30.01.2016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5088-19EB-4C87-9E3C-8E447D010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106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160-CDED-453D-92D0-5366079219C5}" type="datetimeFigureOut">
              <a:rPr lang="pl-PL" smtClean="0"/>
              <a:t>30.01.2016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5088-19EB-4C87-9E3C-8E447D010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355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160-CDED-453D-92D0-5366079219C5}" type="datetimeFigureOut">
              <a:rPr lang="pl-PL" smtClean="0"/>
              <a:t>30.01.2016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5088-19EB-4C87-9E3C-8E447D010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4152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160-CDED-453D-92D0-5366079219C5}" type="datetimeFigureOut">
              <a:rPr lang="pl-PL" smtClean="0"/>
              <a:t>30.01.2016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5088-19EB-4C87-9E3C-8E447D010117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1372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160-CDED-453D-92D0-5366079219C5}" type="datetimeFigureOut">
              <a:rPr lang="pl-PL" smtClean="0"/>
              <a:t>30.01.2016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5088-19EB-4C87-9E3C-8E447D010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843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160-CDED-453D-92D0-5366079219C5}" type="datetimeFigureOut">
              <a:rPr lang="pl-PL" smtClean="0"/>
              <a:t>30.01.2016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5088-19EB-4C87-9E3C-8E447D010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1486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160-CDED-453D-92D0-5366079219C5}" type="datetimeFigureOut">
              <a:rPr lang="pl-PL" smtClean="0"/>
              <a:t>30.01.2016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5088-19EB-4C87-9E3C-8E447D010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146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160-CDED-453D-92D0-5366079219C5}" type="datetimeFigureOut">
              <a:rPr lang="pl-PL" smtClean="0"/>
              <a:t>30.01.2016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5088-19EB-4C87-9E3C-8E447D010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6164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160-CDED-453D-92D0-5366079219C5}" type="datetimeFigureOut">
              <a:rPr lang="pl-PL" smtClean="0"/>
              <a:t>30.01.2016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5088-19EB-4C87-9E3C-8E447D010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45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160-CDED-453D-92D0-5366079219C5}" type="datetimeFigureOut">
              <a:rPr lang="pl-PL" smtClean="0"/>
              <a:t>30.01.2016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5088-19EB-4C87-9E3C-8E447D010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733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160-CDED-453D-92D0-5366079219C5}" type="datetimeFigureOut">
              <a:rPr lang="pl-PL" smtClean="0"/>
              <a:t>30.01.2016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5088-19EB-4C87-9E3C-8E447D010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63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160-CDED-453D-92D0-5366079219C5}" type="datetimeFigureOut">
              <a:rPr lang="pl-PL" smtClean="0"/>
              <a:t>30.01.2016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5088-19EB-4C87-9E3C-8E447D010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26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160-CDED-453D-92D0-5366079219C5}" type="datetimeFigureOut">
              <a:rPr lang="pl-PL" smtClean="0"/>
              <a:t>30.01.2016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5088-19EB-4C87-9E3C-8E447D010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61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160-CDED-453D-92D0-5366079219C5}" type="datetimeFigureOut">
              <a:rPr lang="pl-PL" smtClean="0"/>
              <a:t>30.01.2016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5088-19EB-4C87-9E3C-8E447D010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586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160-CDED-453D-92D0-5366079219C5}" type="datetimeFigureOut">
              <a:rPr lang="pl-PL" smtClean="0"/>
              <a:t>30.01.2016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5088-19EB-4C87-9E3C-8E447D010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372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160-CDED-453D-92D0-5366079219C5}" type="datetimeFigureOut">
              <a:rPr lang="pl-PL" smtClean="0"/>
              <a:t>30.01.2016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5088-19EB-4C87-9E3C-8E447D010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85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0160-CDED-453D-92D0-5366079219C5}" type="datetimeFigureOut">
              <a:rPr lang="pl-PL" smtClean="0"/>
              <a:t>30.01.2016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5088-19EB-4C87-9E3C-8E447D010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89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390160-CDED-453D-92D0-5366079219C5}" type="datetimeFigureOut">
              <a:rPr lang="pl-PL" smtClean="0"/>
              <a:t>30.01.2016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5088-19EB-4C87-9E3C-8E447D010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5927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FINANCIAL EDUCATION IN POLAND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pPr algn="ctr"/>
            <a:r>
              <a:rPr lang="pl-PL" dirty="0" smtClean="0"/>
              <a:t>MAGDALENA FELSKA, POLAND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0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Most </a:t>
            </a:r>
            <a:r>
              <a:rPr lang="pl-PL" dirty="0" err="1" smtClean="0"/>
              <a:t>parents</a:t>
            </a:r>
            <a:r>
              <a:rPr lang="pl-PL" dirty="0" smtClean="0"/>
              <a:t> </a:t>
            </a:r>
            <a:r>
              <a:rPr lang="pl-PL" dirty="0" err="1" smtClean="0"/>
              <a:t>agree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</a:t>
            </a:r>
            <a:r>
              <a:rPr lang="pl-PL" dirty="0" err="1" smtClean="0"/>
              <a:t>provide</a:t>
            </a:r>
            <a:r>
              <a:rPr lang="pl-PL" dirty="0" smtClean="0"/>
              <a:t> </a:t>
            </a:r>
            <a:r>
              <a:rPr lang="pl-PL" dirty="0" err="1" smtClean="0"/>
              <a:t>financial</a:t>
            </a:r>
            <a:r>
              <a:rPr lang="pl-PL" dirty="0" smtClean="0"/>
              <a:t> </a:t>
            </a:r>
            <a:r>
              <a:rPr lang="pl-PL" dirty="0" err="1" smtClean="0"/>
              <a:t>education</a:t>
            </a:r>
            <a:endParaRPr lang="en-US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54511744"/>
              </p:ext>
            </p:extLst>
          </p:nvPr>
        </p:nvGraphicFramePr>
        <p:xfrm>
          <a:off x="5921115" y="1798820"/>
          <a:ext cx="5711252" cy="4502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Symbol zastępczy zawartości 4" descr="https://blog.riamoneytransfer.com/wp-content/uploads/2015/08/kid-saving-money-e1439486804691.png"/>
          <p:cNvPicPr>
            <a:picLocks noGrp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81" y="2720181"/>
            <a:ext cx="4286250" cy="287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23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9492014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36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5813415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666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Building</a:t>
            </a:r>
            <a:r>
              <a:rPr lang="pl-PL" dirty="0" smtClean="0"/>
              <a:t> </a:t>
            </a:r>
            <a:r>
              <a:rPr lang="pl-PL" dirty="0" err="1" smtClean="0"/>
              <a:t>skills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67764383"/>
              </p:ext>
            </p:extLst>
          </p:nvPr>
        </p:nvGraphicFramePr>
        <p:xfrm>
          <a:off x="1776819" y="1382233"/>
          <a:ext cx="8451702" cy="475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35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003825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78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err="1" smtClean="0"/>
              <a:t>Additional</a:t>
            </a:r>
            <a:r>
              <a:rPr lang="pl-PL" sz="3600" dirty="0" smtClean="0"/>
              <a:t> </a:t>
            </a:r>
            <a:r>
              <a:rPr lang="pl-PL" sz="3600" dirty="0" err="1" smtClean="0"/>
              <a:t>education</a:t>
            </a:r>
            <a:r>
              <a:rPr lang="pl-PL" sz="3600" dirty="0" smtClean="0"/>
              <a:t> </a:t>
            </a:r>
            <a:r>
              <a:rPr lang="pl-PL" sz="3600" dirty="0" err="1" smtClean="0"/>
              <a:t>within</a:t>
            </a:r>
            <a:r>
              <a:rPr lang="pl-PL" sz="3600" dirty="0" smtClean="0"/>
              <a:t> </a:t>
            </a:r>
            <a:r>
              <a:rPr lang="pl-PL" sz="3600" dirty="0" err="1" smtClean="0"/>
              <a:t>school</a:t>
            </a:r>
            <a:r>
              <a:rPr lang="pl-PL" sz="3600" dirty="0" smtClean="0"/>
              <a:t> - SKO</a:t>
            </a:r>
            <a:endParaRPr lang="en-US" sz="3600" dirty="0"/>
          </a:p>
        </p:txBody>
      </p:sp>
      <p:pic>
        <p:nvPicPr>
          <p:cNvPr id="3" name="Obraz 2" descr="http://przedszkoleploski.cba.pl/images/a905d83a-bfca-4ddf-bcea-0ca977826ee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37" y="1152983"/>
            <a:ext cx="5380075" cy="5528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3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SKO in </a:t>
            </a:r>
            <a:r>
              <a:rPr lang="pl-PL" dirty="0" err="1" smtClean="0"/>
              <a:t>numbers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00423374"/>
              </p:ext>
            </p:extLst>
          </p:nvPr>
        </p:nvGraphicFramePr>
        <p:xfrm>
          <a:off x="2032000" y="1095153"/>
          <a:ext cx="8122093" cy="504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76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Final</a:t>
            </a:r>
            <a:r>
              <a:rPr lang="pl-PL" dirty="0" smtClean="0"/>
              <a:t> </a:t>
            </a:r>
            <a:r>
              <a:rPr lang="pl-PL" dirty="0" err="1" smtClean="0"/>
              <a:t>conclusions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33291868"/>
              </p:ext>
            </p:extLst>
          </p:nvPr>
        </p:nvGraphicFramePr>
        <p:xfrm>
          <a:off x="2032000" y="1403498"/>
          <a:ext cx="8018834" cy="4734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1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presentation</a:t>
            </a:r>
            <a:endParaRPr lang="en-US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694197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32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Gaps</a:t>
            </a:r>
            <a:r>
              <a:rPr lang="pl-PL" dirty="0" smtClean="0"/>
              <a:t> in the </a:t>
            </a:r>
            <a:r>
              <a:rPr lang="pl-PL" dirty="0" err="1" smtClean="0"/>
              <a:t>financial</a:t>
            </a:r>
            <a:r>
              <a:rPr lang="pl-PL" dirty="0" smtClean="0"/>
              <a:t> </a:t>
            </a:r>
            <a:r>
              <a:rPr lang="pl-PL" dirty="0" err="1" smtClean="0"/>
              <a:t>awareness</a:t>
            </a:r>
            <a:r>
              <a:rPr lang="pl-PL" dirty="0" smtClean="0"/>
              <a:t> of the </a:t>
            </a:r>
            <a:r>
              <a:rPr lang="pl-PL" dirty="0" err="1"/>
              <a:t>P</a:t>
            </a:r>
            <a:r>
              <a:rPr lang="pl-PL" dirty="0" err="1" smtClean="0"/>
              <a:t>oles</a:t>
            </a:r>
            <a:endParaRPr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 numCol="2" anchor="ctr"/>
          <a:lstStyle/>
          <a:p>
            <a:pPr marL="0" indent="0">
              <a:buNone/>
            </a:pP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people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insufficient</a:t>
            </a:r>
            <a:r>
              <a:rPr lang="pl-PL" dirty="0" smtClean="0"/>
              <a:t> </a:t>
            </a:r>
            <a:r>
              <a:rPr lang="pl-PL" dirty="0" err="1" smtClean="0"/>
              <a:t>knowledge</a:t>
            </a:r>
            <a:r>
              <a:rPr lang="pl-PL" dirty="0" smtClean="0"/>
              <a:t> of:</a:t>
            </a:r>
          </a:p>
          <a:p>
            <a:r>
              <a:rPr lang="pl-PL" dirty="0" smtClean="0"/>
              <a:t>ECONOMICS</a:t>
            </a:r>
          </a:p>
          <a:p>
            <a:r>
              <a:rPr lang="pl-PL" dirty="0" smtClean="0"/>
              <a:t>TAXES</a:t>
            </a:r>
          </a:p>
          <a:p>
            <a:r>
              <a:rPr lang="pl-PL" dirty="0" smtClean="0"/>
              <a:t>BANKING</a:t>
            </a:r>
          </a:p>
          <a:p>
            <a:r>
              <a:rPr lang="pl-PL" dirty="0" smtClean="0"/>
              <a:t>SAVING </a:t>
            </a:r>
          </a:p>
          <a:p>
            <a:r>
              <a:rPr lang="pl-PL" dirty="0" smtClean="0"/>
              <a:t>MAKING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The </a:t>
            </a:r>
            <a:r>
              <a:rPr lang="pl-PL" dirty="0" err="1" smtClean="0"/>
              <a:t>conclusion</a:t>
            </a:r>
            <a:r>
              <a:rPr lang="pl-PL" dirty="0" smtClean="0"/>
              <a:t>?		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Financial </a:t>
            </a:r>
            <a:r>
              <a:rPr lang="pl-PL" sz="2800" dirty="0" err="1" smtClean="0"/>
              <a:t>education</a:t>
            </a:r>
            <a:r>
              <a:rPr lang="pl-PL" sz="2800" dirty="0" smtClean="0"/>
              <a:t> </a:t>
            </a:r>
            <a:r>
              <a:rPr lang="pl-PL" sz="2800" dirty="0" err="1" smtClean="0"/>
              <a:t>is</a:t>
            </a:r>
            <a:r>
              <a:rPr lang="pl-PL" sz="2800" dirty="0" smtClean="0"/>
              <a:t> </a:t>
            </a:r>
            <a:r>
              <a:rPr lang="pl-PL" sz="2800" dirty="0" err="1" smtClean="0"/>
              <a:t>neccessary</a:t>
            </a:r>
            <a:r>
              <a:rPr lang="pl-PL" sz="2800" dirty="0" smtClean="0"/>
              <a:t>. </a:t>
            </a:r>
          </a:p>
          <a:p>
            <a:r>
              <a:rPr lang="pl-PL" sz="2800" dirty="0" err="1" smtClean="0"/>
              <a:t>Such</a:t>
            </a:r>
            <a:r>
              <a:rPr lang="pl-PL" sz="2800" dirty="0" smtClean="0"/>
              <a:t> </a:t>
            </a:r>
            <a:r>
              <a:rPr lang="pl-PL" sz="2800" dirty="0" err="1" smtClean="0"/>
              <a:t>education</a:t>
            </a:r>
            <a:r>
              <a:rPr lang="pl-PL" sz="2800" dirty="0" smtClean="0"/>
              <a:t> </a:t>
            </a:r>
            <a:r>
              <a:rPr lang="pl-PL" sz="2800" dirty="0" err="1" smtClean="0"/>
              <a:t>should</a:t>
            </a:r>
            <a:r>
              <a:rPr lang="pl-PL" sz="2800" dirty="0" smtClean="0"/>
              <a:t> start in </a:t>
            </a:r>
            <a:r>
              <a:rPr lang="pl-PL" sz="2800" dirty="0" err="1" smtClean="0"/>
              <a:t>early</a:t>
            </a:r>
            <a:r>
              <a:rPr lang="pl-PL" sz="2800" dirty="0" smtClean="0"/>
              <a:t> </a:t>
            </a:r>
            <a:r>
              <a:rPr lang="pl-PL" sz="2800" dirty="0" err="1" smtClean="0"/>
              <a:t>age</a:t>
            </a:r>
            <a:r>
              <a:rPr lang="pl-PL" sz="2800" dirty="0" smtClean="0"/>
              <a:t>.</a:t>
            </a:r>
          </a:p>
          <a:p>
            <a:r>
              <a:rPr lang="pl-PL" sz="2800" dirty="0" smtClean="0"/>
              <a:t>The </a:t>
            </a:r>
            <a:r>
              <a:rPr lang="pl-PL" sz="2800" dirty="0" err="1" smtClean="0"/>
              <a:t>aim</a:t>
            </a:r>
            <a:r>
              <a:rPr lang="pl-PL" sz="2800" dirty="0" smtClean="0"/>
              <a:t>: </a:t>
            </a:r>
            <a:r>
              <a:rPr lang="pl-PL" sz="2800" dirty="0" err="1" smtClean="0"/>
              <a:t>training</a:t>
            </a:r>
            <a:r>
              <a:rPr lang="pl-PL" sz="2800" dirty="0" smtClean="0"/>
              <a:t> </a:t>
            </a:r>
            <a:r>
              <a:rPr lang="pl-PL" sz="2800" dirty="0" err="1" smtClean="0"/>
              <a:t>desirable</a:t>
            </a:r>
            <a:r>
              <a:rPr lang="pl-PL" sz="2800" dirty="0" smtClean="0"/>
              <a:t> </a:t>
            </a:r>
            <a:r>
              <a:rPr lang="pl-PL" sz="2800" dirty="0" err="1" smtClean="0"/>
              <a:t>abilities</a:t>
            </a:r>
            <a:r>
              <a:rPr lang="pl-PL" sz="2800" dirty="0" smtClean="0"/>
              <a:t>, </a:t>
            </a:r>
            <a:r>
              <a:rPr lang="pl-PL" sz="2800" dirty="0" err="1" smtClean="0"/>
              <a:t>atttudes</a:t>
            </a:r>
            <a:r>
              <a:rPr lang="pl-PL" sz="2800" dirty="0" smtClean="0"/>
              <a:t> and </a:t>
            </a:r>
            <a:r>
              <a:rPr lang="pl-PL" sz="2800" dirty="0" err="1" smtClean="0"/>
              <a:t>competencies</a:t>
            </a:r>
            <a:r>
              <a:rPr lang="pl-PL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45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Financial </a:t>
            </a:r>
            <a:r>
              <a:rPr lang="pl-PL" dirty="0" err="1" smtClean="0"/>
              <a:t>awareness</a:t>
            </a:r>
            <a:r>
              <a:rPr lang="pl-PL" dirty="0" smtClean="0"/>
              <a:t> of </a:t>
            </a:r>
            <a:r>
              <a:rPr lang="pl-PL" dirty="0" err="1" smtClean="0"/>
              <a:t>kids</a:t>
            </a:r>
            <a:r>
              <a:rPr lang="pl-PL" dirty="0" smtClean="0"/>
              <a:t> and </a:t>
            </a:r>
            <a:r>
              <a:rPr lang="pl-PL" dirty="0" err="1" smtClean="0"/>
              <a:t>teenagers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Primary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age</a:t>
            </a:r>
            <a:r>
              <a:rPr lang="pl-PL" dirty="0" smtClean="0"/>
              <a:t>: 6-12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Year</a:t>
            </a:r>
            <a:r>
              <a:rPr lang="pl-PL" dirty="0" smtClean="0"/>
              <a:t> 1-3</a:t>
            </a:r>
          </a:p>
          <a:p>
            <a:r>
              <a:rPr lang="pl-PL" dirty="0" smtClean="0"/>
              <a:t>Basic </a:t>
            </a:r>
            <a:r>
              <a:rPr lang="pl-PL" dirty="0" err="1" smtClean="0"/>
              <a:t>information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the </a:t>
            </a:r>
            <a:r>
              <a:rPr lang="pl-PL" dirty="0" err="1" smtClean="0"/>
              <a:t>conception</a:t>
            </a:r>
            <a:r>
              <a:rPr lang="pl-PL" dirty="0" smtClean="0"/>
              <a:t> of </a:t>
            </a:r>
            <a:r>
              <a:rPr lang="pl-PL" dirty="0" err="1" smtClean="0"/>
              <a:t>buying</a:t>
            </a:r>
            <a:r>
              <a:rPr lang="pl-PL" dirty="0" smtClean="0"/>
              <a:t>/</a:t>
            </a:r>
            <a:r>
              <a:rPr lang="pl-PL" dirty="0" err="1" smtClean="0"/>
              <a:t>selling</a:t>
            </a:r>
            <a:r>
              <a:rPr lang="pl-PL" dirty="0" smtClean="0"/>
              <a:t>;</a:t>
            </a:r>
          </a:p>
          <a:p>
            <a:r>
              <a:rPr lang="pl-PL" dirty="0" smtClean="0"/>
              <a:t>Learning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coins</a:t>
            </a:r>
            <a:r>
              <a:rPr lang="pl-PL" dirty="0" smtClean="0"/>
              <a:t> and </a:t>
            </a:r>
            <a:r>
              <a:rPr lang="pl-PL" dirty="0" err="1" smtClean="0"/>
              <a:t>banknotes</a:t>
            </a:r>
            <a:r>
              <a:rPr lang="pl-PL" dirty="0" smtClean="0"/>
              <a:t>;</a:t>
            </a:r>
          </a:p>
          <a:p>
            <a:r>
              <a:rPr lang="pl-PL" dirty="0" err="1" smtClean="0"/>
              <a:t>Short</a:t>
            </a:r>
            <a:r>
              <a:rPr lang="pl-PL" dirty="0" smtClean="0"/>
              <a:t> </a:t>
            </a:r>
            <a:r>
              <a:rPr lang="pl-PL" dirty="0" err="1" smtClean="0"/>
              <a:t>readings</a:t>
            </a:r>
            <a:r>
              <a:rPr lang="pl-PL" dirty="0" smtClean="0"/>
              <a:t> </a:t>
            </a:r>
            <a:r>
              <a:rPr lang="pl-PL" dirty="0" err="1" smtClean="0"/>
              <a:t>encouraging</a:t>
            </a:r>
            <a:r>
              <a:rPr lang="pl-PL" dirty="0" smtClean="0"/>
              <a:t> to </a:t>
            </a:r>
            <a:r>
              <a:rPr lang="pl-PL" dirty="0" err="1" smtClean="0"/>
              <a:t>earning</a:t>
            </a:r>
            <a:r>
              <a:rPr lang="pl-PL" dirty="0" smtClean="0"/>
              <a:t> </a:t>
            </a:r>
            <a:r>
              <a:rPr lang="pl-PL" dirty="0" err="1" smtClean="0"/>
              <a:t>money</a:t>
            </a:r>
            <a:r>
              <a:rPr lang="pl-PL" dirty="0" smtClean="0"/>
              <a:t> </a:t>
            </a:r>
            <a:r>
              <a:rPr lang="pl-PL" dirty="0" err="1" smtClean="0"/>
              <a:t>buy</a:t>
            </a:r>
            <a:r>
              <a:rPr lang="pl-PL" dirty="0" smtClean="0"/>
              <a:t> performing minor services to </a:t>
            </a:r>
            <a:r>
              <a:rPr lang="pl-PL" dirty="0" err="1" smtClean="0"/>
              <a:t>neighbors</a:t>
            </a:r>
            <a:r>
              <a:rPr lang="pl-PL" dirty="0" smtClean="0"/>
              <a:t> and </a:t>
            </a:r>
            <a:r>
              <a:rPr lang="pl-PL" dirty="0" err="1" smtClean="0"/>
              <a:t>friends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Years</a:t>
            </a:r>
            <a:r>
              <a:rPr lang="pl-PL" dirty="0" smtClean="0"/>
              <a:t> 4-6</a:t>
            </a:r>
          </a:p>
          <a:p>
            <a:r>
              <a:rPr lang="pl-PL" dirty="0" smtClean="0"/>
              <a:t>Lack of </a:t>
            </a:r>
            <a:r>
              <a:rPr lang="pl-PL" dirty="0" err="1" smtClean="0"/>
              <a:t>ecomonical</a:t>
            </a:r>
            <a:r>
              <a:rPr lang="pl-PL" dirty="0" smtClean="0"/>
              <a:t> and </a:t>
            </a:r>
            <a:r>
              <a:rPr lang="pl-PL" dirty="0" err="1" smtClean="0"/>
              <a:t>financial</a:t>
            </a:r>
            <a:r>
              <a:rPr lang="pl-PL" dirty="0" smtClean="0"/>
              <a:t> </a:t>
            </a:r>
            <a:r>
              <a:rPr lang="pl-PL" dirty="0" err="1" smtClean="0"/>
              <a:t>education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Junior high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age</a:t>
            </a:r>
            <a:r>
              <a:rPr lang="pl-PL" dirty="0" smtClean="0"/>
              <a:t>: 13-15</a:t>
            </a:r>
            <a:endParaRPr lang="en-US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pl-PL" dirty="0" smtClean="0"/>
              <a:t>Basic </a:t>
            </a:r>
            <a:r>
              <a:rPr lang="pl-PL" dirty="0" err="1" smtClean="0"/>
              <a:t>issues</a:t>
            </a:r>
            <a:r>
              <a:rPr lang="pl-PL" dirty="0" smtClean="0"/>
              <a:t> </a:t>
            </a:r>
            <a:r>
              <a:rPr lang="pl-PL" dirty="0" err="1" smtClean="0"/>
              <a:t>concerning</a:t>
            </a:r>
            <a:r>
              <a:rPr lang="pl-PL" dirty="0" smtClean="0"/>
              <a:t> </a:t>
            </a:r>
            <a:r>
              <a:rPr lang="pl-PL" dirty="0" err="1" smtClean="0"/>
              <a:t>economy</a:t>
            </a:r>
            <a:r>
              <a:rPr lang="pl-PL" dirty="0" smtClean="0"/>
              <a:t> and </a:t>
            </a:r>
            <a:r>
              <a:rPr lang="pl-PL" dirty="0" err="1" smtClean="0"/>
              <a:t>finances</a:t>
            </a:r>
            <a:r>
              <a:rPr lang="pl-PL" dirty="0" smtClean="0"/>
              <a:t>.</a:t>
            </a:r>
            <a:endParaRPr lang="en-US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err="1" smtClean="0"/>
              <a:t>Secondary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age</a:t>
            </a:r>
            <a:r>
              <a:rPr lang="pl-PL" dirty="0" smtClean="0"/>
              <a:t>: 16-18</a:t>
            </a:r>
            <a:endParaRPr lang="en-US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pl-PL" dirty="0" smtClean="0"/>
              <a:t>Financial </a:t>
            </a:r>
            <a:r>
              <a:rPr lang="pl-PL" dirty="0" err="1" smtClean="0"/>
              <a:t>education</a:t>
            </a:r>
            <a:r>
              <a:rPr lang="pl-PL" dirty="0" smtClean="0"/>
              <a:t> </a:t>
            </a:r>
            <a:r>
              <a:rPr lang="pl-PL" dirty="0" err="1" smtClean="0"/>
              <a:t>introduced</a:t>
            </a:r>
            <a:r>
              <a:rPr lang="pl-PL" dirty="0" smtClean="0"/>
              <a:t>.</a:t>
            </a:r>
          </a:p>
          <a:p>
            <a:r>
              <a:rPr lang="pl-PL" dirty="0" smtClean="0"/>
              <a:t>The </a:t>
            </a:r>
            <a:r>
              <a:rPr lang="pl-PL" dirty="0" err="1" smtClean="0"/>
              <a:t>subject</a:t>
            </a:r>
            <a:r>
              <a:rPr lang="pl-PL" dirty="0" smtClean="0"/>
              <a:t>: Business </a:t>
            </a:r>
            <a:r>
              <a:rPr lang="pl-PL" dirty="0" err="1" smtClean="0"/>
              <a:t>Studies</a:t>
            </a:r>
            <a:endParaRPr lang="pl-PL" dirty="0" smtClean="0"/>
          </a:p>
          <a:p>
            <a:r>
              <a:rPr lang="pl-PL" dirty="0" smtClean="0"/>
              <a:t>The </a:t>
            </a:r>
            <a:r>
              <a:rPr lang="pl-PL" dirty="0" err="1" smtClean="0"/>
              <a:t>subject</a:t>
            </a:r>
            <a:r>
              <a:rPr lang="pl-PL" dirty="0" smtClean="0"/>
              <a:t>: </a:t>
            </a:r>
            <a:r>
              <a:rPr lang="pl-PL" dirty="0" err="1" smtClean="0"/>
              <a:t>Economy</a:t>
            </a:r>
            <a:r>
              <a:rPr lang="pl-PL" dirty="0" smtClean="0"/>
              <a:t> in </a:t>
            </a:r>
            <a:r>
              <a:rPr lang="pl-PL" dirty="0" err="1" smtClean="0"/>
              <a:t>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7498243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78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Kids’ </a:t>
            </a:r>
            <a:r>
              <a:rPr lang="pl-PL" dirty="0" err="1" smtClean="0"/>
              <a:t>money</a:t>
            </a:r>
            <a:endParaRPr lang="en-US" dirty="0"/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3135988805"/>
              </p:ext>
            </p:extLst>
          </p:nvPr>
        </p:nvGraphicFramePr>
        <p:xfrm>
          <a:off x="1922834" y="1724891"/>
          <a:ext cx="7262730" cy="4517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51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Benefits</a:t>
            </a:r>
            <a:r>
              <a:rPr lang="pl-PL" dirty="0" smtClean="0"/>
              <a:t> of </a:t>
            </a:r>
            <a:r>
              <a:rPr lang="pl-PL" dirty="0" err="1" smtClean="0"/>
              <a:t>giving</a:t>
            </a:r>
            <a:r>
              <a:rPr lang="pl-PL" dirty="0" smtClean="0"/>
              <a:t> </a:t>
            </a:r>
            <a:r>
              <a:rPr lang="pl-PL" dirty="0" err="1" smtClean="0"/>
              <a:t>pocket</a:t>
            </a:r>
            <a:r>
              <a:rPr lang="pl-PL" dirty="0" smtClean="0"/>
              <a:t> </a:t>
            </a:r>
            <a:r>
              <a:rPr lang="pl-PL" dirty="0" err="1" smtClean="0"/>
              <a:t>money</a:t>
            </a:r>
            <a:endParaRPr lang="en-US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193703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19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5891976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31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431</TotalTime>
  <Words>1148</Words>
  <Application>Microsoft Office PowerPoint</Application>
  <PresentationFormat>Niestandardowy</PresentationFormat>
  <Paragraphs>118</Paragraphs>
  <Slides>18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Jon</vt:lpstr>
      <vt:lpstr>FINANCIAL EDUCATION IN POLAND</vt:lpstr>
      <vt:lpstr>Outline of the presentation</vt:lpstr>
      <vt:lpstr>Gaps in the financial awareness of the Poles</vt:lpstr>
      <vt:lpstr>The conclusion?  </vt:lpstr>
      <vt:lpstr>Financial awareness of kids and teenagers</vt:lpstr>
      <vt:lpstr>Prezentacja programu PowerPoint</vt:lpstr>
      <vt:lpstr>Kids’ money</vt:lpstr>
      <vt:lpstr>Benefits of giving pocket money</vt:lpstr>
      <vt:lpstr>Prezentacja programu PowerPoint</vt:lpstr>
      <vt:lpstr>Most parents agree that school should provide financial education</vt:lpstr>
      <vt:lpstr>Prezentacja programu PowerPoint</vt:lpstr>
      <vt:lpstr>Prezentacja programu PowerPoint</vt:lpstr>
      <vt:lpstr>Building skills</vt:lpstr>
      <vt:lpstr>Prezentacja programu PowerPoint</vt:lpstr>
      <vt:lpstr>Additional education within school - SKO</vt:lpstr>
      <vt:lpstr>SKO in numbers</vt:lpstr>
      <vt:lpstr>Final conclusions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EDUCATION IN POLAND</dc:title>
  <dc:creator>Ola</dc:creator>
  <cp:lastModifiedBy>Kowalski Ryszard</cp:lastModifiedBy>
  <cp:revision>39</cp:revision>
  <dcterms:created xsi:type="dcterms:W3CDTF">2016-01-17T09:22:36Z</dcterms:created>
  <dcterms:modified xsi:type="dcterms:W3CDTF">2016-01-30T11:22:34Z</dcterms:modified>
</cp:coreProperties>
</file>